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70" r:id="rId6"/>
    <p:sldId id="271" r:id="rId7"/>
    <p:sldId id="272" r:id="rId8"/>
    <p:sldId id="273" r:id="rId9"/>
    <p:sldId id="274" r:id="rId10"/>
    <p:sldId id="275" r:id="rId11"/>
    <p:sldId id="260" r:id="rId12"/>
    <p:sldId id="261" r:id="rId13"/>
    <p:sldId id="269" r:id="rId14"/>
    <p:sldId id="262" r:id="rId15"/>
    <p:sldId id="263" r:id="rId16"/>
    <p:sldId id="264" r:id="rId17"/>
    <p:sldId id="265" r:id="rId18"/>
    <p:sldId id="298" r:id="rId19"/>
    <p:sldId id="266" r:id="rId20"/>
    <p:sldId id="267" r:id="rId21"/>
    <p:sldId id="268"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7" r:id="rId40"/>
    <p:sldId id="293" r:id="rId41"/>
    <p:sldId id="295" r:id="rId42"/>
    <p:sldId id="294" r:id="rId43"/>
    <p:sldId id="299" r:id="rId44"/>
    <p:sldId id="29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FC81AB-AE6B-48A9-A636-9EC5FF658FEF}" type="doc">
      <dgm:prSet loTypeId="urn:microsoft.com/office/officeart/2005/8/layout/radial1" loCatId="relationship" qsTypeId="urn:microsoft.com/office/officeart/2005/8/quickstyle/simple1" qsCatId="simple" csTypeId="urn:microsoft.com/office/officeart/2005/8/colors/accent1_2" csCatId="accent1" phldr="1"/>
      <dgm:spPr/>
    </dgm:pt>
    <dgm:pt modelId="{BC545E0C-B890-44E8-A446-D9541F87ACB1}">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cs typeface="Arial" charset="0"/>
            </a:rPr>
            <a:t>CORRUPTION</a:t>
          </a:r>
          <a:endParaRPr kumimoji="0" lang="en-US" sz="1200" b="0" i="0" u="none" strike="noStrike" cap="none" normalizeH="0" baseline="0" dirty="0" smtClean="0">
            <a:ln>
              <a:noFill/>
            </a:ln>
            <a:solidFill>
              <a:schemeClr val="tx1"/>
            </a:solidFill>
            <a:effectLst/>
            <a:cs typeface="Arial" charset="0"/>
          </a:endParaRPr>
        </a:p>
      </dgm:t>
    </dgm:pt>
    <dgm:pt modelId="{A5691750-3573-4F23-A0E9-2822E625531B}" type="parTrans" cxnId="{1C738F2E-60C3-4707-8610-1B0E83E82FEB}">
      <dgm:prSet/>
      <dgm:spPr/>
      <dgm:t>
        <a:bodyPr/>
        <a:lstStyle/>
        <a:p>
          <a:endParaRPr lang="en-GB"/>
        </a:p>
      </dgm:t>
    </dgm:pt>
    <dgm:pt modelId="{FC8AC67E-0683-4160-9EEF-5CDBFBD07888}" type="sibTrans" cxnId="{1C738F2E-60C3-4707-8610-1B0E83E82FEB}">
      <dgm:prSet/>
      <dgm:spPr/>
      <dgm:t>
        <a:bodyPr/>
        <a:lstStyle/>
        <a:p>
          <a:endParaRPr lang="en-GB"/>
        </a:p>
      </dgm:t>
    </dgm:pt>
    <dgm:pt modelId="{C72C754C-A17E-4971-B4C2-C2341902FDC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cs typeface="Arial" charset="0"/>
            </a:rPr>
            <a:t>POLITICAL</a:t>
          </a:r>
          <a:endParaRPr kumimoji="0" lang="en-US" sz="900" b="0" i="0" u="none" strike="noStrike" cap="none" normalizeH="0" baseline="0" dirty="0" smtClean="0">
            <a:ln>
              <a:noFill/>
            </a:ln>
            <a:solidFill>
              <a:schemeClr val="tx1"/>
            </a:solidFill>
            <a:effectLst/>
            <a:cs typeface="Arial" charset="0"/>
          </a:endParaRPr>
        </a:p>
      </dgm:t>
    </dgm:pt>
    <dgm:pt modelId="{F9E8CEAB-761F-4611-A2D0-F381F7F081CC}" type="parTrans" cxnId="{61DE1D7C-CDFB-4912-9D01-1EE94461A747}">
      <dgm:prSet/>
      <dgm:spPr/>
      <dgm:t>
        <a:bodyPr/>
        <a:lstStyle/>
        <a:p>
          <a:endParaRPr lang="en-GB"/>
        </a:p>
      </dgm:t>
    </dgm:pt>
    <dgm:pt modelId="{DF51359E-6F80-4F17-BC5A-FB635269D845}" type="sibTrans" cxnId="{61DE1D7C-CDFB-4912-9D01-1EE94461A747}">
      <dgm:prSet/>
      <dgm:spPr/>
      <dgm:t>
        <a:bodyPr/>
        <a:lstStyle/>
        <a:p>
          <a:endParaRPr lang="en-GB"/>
        </a:p>
      </dgm:t>
    </dgm:pt>
    <dgm:pt modelId="{2848A16E-6673-435B-83E5-54849D74429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cs typeface="Arial" charset="0"/>
            </a:rPr>
            <a:t>BUREAUCRATIC</a:t>
          </a:r>
          <a:r>
            <a:rPr kumimoji="0" lang="en-US" sz="900" b="0" i="0" u="none" strike="noStrike" cap="none" normalizeH="0" baseline="0" dirty="0" smtClean="0">
              <a:ln>
                <a:noFill/>
              </a:ln>
              <a:solidFill>
                <a:schemeClr val="tx1"/>
              </a:solidFill>
              <a:effectLst/>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cs typeface="Arial" charset="0"/>
            </a:rPr>
            <a:t>OR </a:t>
          </a:r>
          <a:r>
            <a:rPr kumimoji="0" lang="en-US" sz="1400" b="0" i="0" u="none" strike="noStrike" cap="none" normalizeH="0" baseline="0" dirty="0" smtClean="0">
              <a:ln>
                <a:noFill/>
              </a:ln>
              <a:solidFill>
                <a:schemeClr val="tx1"/>
              </a:solidFill>
              <a:effectLst/>
              <a:cs typeface="Arial" charset="0"/>
            </a:rPr>
            <a:t>ADMINISTRATIVE</a:t>
          </a:r>
          <a:endParaRPr kumimoji="0" lang="en-US" sz="900" b="0" i="0" u="none" strike="noStrike" cap="none" normalizeH="0" baseline="0" dirty="0" smtClean="0">
            <a:ln>
              <a:noFill/>
            </a:ln>
            <a:solidFill>
              <a:schemeClr val="tx1"/>
            </a:solidFill>
            <a:effectLst/>
            <a:cs typeface="Arial" charset="0"/>
          </a:endParaRPr>
        </a:p>
      </dgm:t>
    </dgm:pt>
    <dgm:pt modelId="{5ACF9978-E2BB-4C15-AC52-F8E8113AC9AD}" type="parTrans" cxnId="{C24E09EE-9532-431C-9921-28E5CA80F33B}">
      <dgm:prSet/>
      <dgm:spPr/>
      <dgm:t>
        <a:bodyPr/>
        <a:lstStyle/>
        <a:p>
          <a:endParaRPr lang="en-GB"/>
        </a:p>
      </dgm:t>
    </dgm:pt>
    <dgm:pt modelId="{4BA05E2C-F905-4108-B685-7629CD7E8717}" type="sibTrans" cxnId="{C24E09EE-9532-431C-9921-28E5CA80F33B}">
      <dgm:prSet/>
      <dgm:spPr/>
      <dgm:t>
        <a:bodyPr/>
        <a:lstStyle/>
        <a:p>
          <a:endParaRPr lang="en-GB"/>
        </a:p>
      </dgm:t>
    </dgm:pt>
    <dgm:pt modelId="{AA3E87C2-FBFC-40C0-8901-6BA29676FFEF}">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cs typeface="Arial" charset="0"/>
            </a:rPr>
            <a:t>JUDICIAL</a:t>
          </a:r>
          <a:endParaRPr kumimoji="0" lang="en-US" sz="1400" b="0" i="0" u="none" strike="noStrike" cap="none" normalizeH="0" baseline="0" dirty="0" smtClean="0">
            <a:ln>
              <a:noFill/>
            </a:ln>
            <a:solidFill>
              <a:schemeClr val="tx1"/>
            </a:solidFill>
            <a:effectLst/>
            <a:cs typeface="Arial" charset="0"/>
          </a:endParaRPr>
        </a:p>
      </dgm:t>
    </dgm:pt>
    <dgm:pt modelId="{D30B84D9-984B-4ACE-88CF-16813455A6FA}" type="parTrans" cxnId="{1D334C25-C029-40C7-ACE0-A4140C6BFB0A}">
      <dgm:prSet/>
      <dgm:spPr/>
      <dgm:t>
        <a:bodyPr/>
        <a:lstStyle/>
        <a:p>
          <a:endParaRPr lang="en-GB"/>
        </a:p>
      </dgm:t>
    </dgm:pt>
    <dgm:pt modelId="{40FD65DC-D520-472B-8744-3F4B53F682F1}" type="sibTrans" cxnId="{1D334C25-C029-40C7-ACE0-A4140C6BFB0A}">
      <dgm:prSet/>
      <dgm:spPr/>
      <dgm:t>
        <a:bodyPr/>
        <a:lstStyle/>
        <a:p>
          <a:endParaRPr lang="en-GB"/>
        </a:p>
      </dgm:t>
    </dgm:pt>
    <dgm:pt modelId="{54CFD0A3-A4C5-4E7F-89C8-5E47290E1D8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rial" charset="0"/>
            </a:rPr>
            <a:t>RELIGIOUS</a:t>
          </a:r>
        </a:p>
      </dgm:t>
    </dgm:pt>
    <dgm:pt modelId="{CE51F5ED-AAFC-4BF2-8943-0F855997FE5F}" type="parTrans" cxnId="{FF090BB6-A107-42AD-93F3-C7F1159BDBC2}">
      <dgm:prSet/>
      <dgm:spPr/>
      <dgm:t>
        <a:bodyPr/>
        <a:lstStyle/>
        <a:p>
          <a:endParaRPr lang="en-GB"/>
        </a:p>
      </dgm:t>
    </dgm:pt>
    <dgm:pt modelId="{F8028221-A9AB-4C80-9568-D9967D992D87}" type="sibTrans" cxnId="{FF090BB6-A107-42AD-93F3-C7F1159BDBC2}">
      <dgm:prSet/>
      <dgm:spPr/>
      <dgm:t>
        <a:bodyPr/>
        <a:lstStyle/>
        <a:p>
          <a:endParaRPr lang="en-GB"/>
        </a:p>
      </dgm:t>
    </dgm:pt>
    <dgm:pt modelId="{6AE29F45-B8F5-4779-8B61-18937E8B6B3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rial" charset="0"/>
            </a:rPr>
            <a:t>ACADEMIC</a:t>
          </a:r>
        </a:p>
      </dgm:t>
    </dgm:pt>
    <dgm:pt modelId="{029B23F2-8741-48B7-AC52-710390BC542B}" type="parTrans" cxnId="{37E719B0-288A-4F02-9388-3EB15D26F892}">
      <dgm:prSet/>
      <dgm:spPr/>
      <dgm:t>
        <a:bodyPr/>
        <a:lstStyle/>
        <a:p>
          <a:endParaRPr lang="en-GB"/>
        </a:p>
      </dgm:t>
    </dgm:pt>
    <dgm:pt modelId="{D7DDCEF5-C546-4E57-842D-DE2EC47B2B44}" type="sibTrans" cxnId="{37E719B0-288A-4F02-9388-3EB15D26F892}">
      <dgm:prSet/>
      <dgm:spPr/>
      <dgm:t>
        <a:bodyPr/>
        <a:lstStyle/>
        <a:p>
          <a:endParaRPr lang="en-GB"/>
        </a:p>
      </dgm:t>
    </dgm:pt>
    <dgm:pt modelId="{A5B5B200-8858-43BB-980B-EFE46F291886}">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cs typeface="Arial" charset="0"/>
            </a:rPr>
            <a:t>ECONOMIC</a:t>
          </a:r>
          <a:r>
            <a:rPr kumimoji="0" lang="en-US" sz="900" b="0" i="0" u="none" strike="noStrike" cap="none" normalizeH="0" baseline="0" dirty="0" smtClean="0">
              <a:ln>
                <a:noFill/>
              </a:ln>
              <a:solidFill>
                <a:schemeClr val="tx1"/>
              </a:solidFill>
              <a:effectLst/>
              <a:cs typeface="Arial" charset="0"/>
            </a:rPr>
            <a:t> </a:t>
          </a:r>
        </a:p>
      </dgm:t>
    </dgm:pt>
    <dgm:pt modelId="{FB8CAC80-8506-4A3B-891F-BC13F12547B9}" type="parTrans" cxnId="{B00F7894-9C38-48C0-90F9-B9AA5141889E}">
      <dgm:prSet/>
      <dgm:spPr/>
      <dgm:t>
        <a:bodyPr/>
        <a:lstStyle/>
        <a:p>
          <a:endParaRPr lang="en-GB"/>
        </a:p>
      </dgm:t>
    </dgm:pt>
    <dgm:pt modelId="{8338D1B8-D1A2-42EC-8A01-1DA84F341EDF}" type="sibTrans" cxnId="{B00F7894-9C38-48C0-90F9-B9AA5141889E}">
      <dgm:prSet/>
      <dgm:spPr/>
      <dgm:t>
        <a:bodyPr/>
        <a:lstStyle/>
        <a:p>
          <a:endParaRPr lang="en-GB"/>
        </a:p>
      </dgm:t>
    </dgm:pt>
    <dgm:pt modelId="{2FCC9572-2D83-43F0-8E4E-C287DF877BDA}" type="pres">
      <dgm:prSet presAssocID="{D7FC81AB-AE6B-48A9-A636-9EC5FF658FEF}" presName="cycle" presStyleCnt="0">
        <dgm:presLayoutVars>
          <dgm:chMax val="1"/>
          <dgm:dir/>
          <dgm:animLvl val="ctr"/>
          <dgm:resizeHandles val="exact"/>
        </dgm:presLayoutVars>
      </dgm:prSet>
      <dgm:spPr/>
    </dgm:pt>
    <dgm:pt modelId="{E1868849-495E-4254-A3DA-0F89622BC8F5}" type="pres">
      <dgm:prSet presAssocID="{BC545E0C-B890-44E8-A446-D9541F87ACB1}" presName="centerShape" presStyleLbl="node0" presStyleIdx="0" presStyleCnt="1" custScaleX="183242" custLinFactNeighborX="739" custLinFactNeighborY="702"/>
      <dgm:spPr/>
      <dgm:t>
        <a:bodyPr/>
        <a:lstStyle/>
        <a:p>
          <a:endParaRPr lang="en-GB"/>
        </a:p>
      </dgm:t>
    </dgm:pt>
    <dgm:pt modelId="{8CB0C25B-84F5-43EF-ACC6-0F5545399AEB}" type="pres">
      <dgm:prSet presAssocID="{F9E8CEAB-761F-4611-A2D0-F381F7F081CC}" presName="Name9" presStyleLbl="parChTrans1D2" presStyleIdx="0" presStyleCnt="6"/>
      <dgm:spPr/>
      <dgm:t>
        <a:bodyPr/>
        <a:lstStyle/>
        <a:p>
          <a:endParaRPr lang="en-GB"/>
        </a:p>
      </dgm:t>
    </dgm:pt>
    <dgm:pt modelId="{7C969AB3-D967-4509-9F74-36B7E8902532}" type="pres">
      <dgm:prSet presAssocID="{F9E8CEAB-761F-4611-A2D0-F381F7F081CC}" presName="connTx" presStyleLbl="parChTrans1D2" presStyleIdx="0" presStyleCnt="6"/>
      <dgm:spPr/>
      <dgm:t>
        <a:bodyPr/>
        <a:lstStyle/>
        <a:p>
          <a:endParaRPr lang="en-GB"/>
        </a:p>
      </dgm:t>
    </dgm:pt>
    <dgm:pt modelId="{685E1A16-1C30-410D-BDF5-0BAAC37EB55B}" type="pres">
      <dgm:prSet presAssocID="{C72C754C-A17E-4971-B4C2-C2341902FDCB}" presName="node" presStyleLbl="node1" presStyleIdx="0" presStyleCnt="6" custScaleX="209707" custScaleY="127714">
        <dgm:presLayoutVars>
          <dgm:bulletEnabled val="1"/>
        </dgm:presLayoutVars>
      </dgm:prSet>
      <dgm:spPr/>
      <dgm:t>
        <a:bodyPr/>
        <a:lstStyle/>
        <a:p>
          <a:endParaRPr lang="en-GB"/>
        </a:p>
      </dgm:t>
    </dgm:pt>
    <dgm:pt modelId="{74518F68-8342-40B1-B017-B4C2C0821F44}" type="pres">
      <dgm:prSet presAssocID="{5ACF9978-E2BB-4C15-AC52-F8E8113AC9AD}" presName="Name9" presStyleLbl="parChTrans1D2" presStyleIdx="1" presStyleCnt="6"/>
      <dgm:spPr/>
      <dgm:t>
        <a:bodyPr/>
        <a:lstStyle/>
        <a:p>
          <a:endParaRPr lang="en-GB"/>
        </a:p>
      </dgm:t>
    </dgm:pt>
    <dgm:pt modelId="{1935B6A7-028E-4496-B1D4-A0EC47964AB1}" type="pres">
      <dgm:prSet presAssocID="{5ACF9978-E2BB-4C15-AC52-F8E8113AC9AD}" presName="connTx" presStyleLbl="parChTrans1D2" presStyleIdx="1" presStyleCnt="6"/>
      <dgm:spPr/>
      <dgm:t>
        <a:bodyPr/>
        <a:lstStyle/>
        <a:p>
          <a:endParaRPr lang="en-GB"/>
        </a:p>
      </dgm:t>
    </dgm:pt>
    <dgm:pt modelId="{162EF1D2-3E35-45D9-BE39-4A1951D19B02}" type="pres">
      <dgm:prSet presAssocID="{2848A16E-6673-435B-83E5-54849D744299}" presName="node" presStyleLbl="node1" presStyleIdx="1" presStyleCnt="6" custScaleX="159286" custScaleY="141165" custRadScaleRad="117329" custRadScaleInc="-2268">
        <dgm:presLayoutVars>
          <dgm:bulletEnabled val="1"/>
        </dgm:presLayoutVars>
      </dgm:prSet>
      <dgm:spPr/>
      <dgm:t>
        <a:bodyPr/>
        <a:lstStyle/>
        <a:p>
          <a:endParaRPr lang="en-GB"/>
        </a:p>
      </dgm:t>
    </dgm:pt>
    <dgm:pt modelId="{61A51217-51E1-4A59-A026-835D8A6ADB55}" type="pres">
      <dgm:prSet presAssocID="{D30B84D9-984B-4ACE-88CF-16813455A6FA}" presName="Name9" presStyleLbl="parChTrans1D2" presStyleIdx="2" presStyleCnt="6"/>
      <dgm:spPr/>
      <dgm:t>
        <a:bodyPr/>
        <a:lstStyle/>
        <a:p>
          <a:endParaRPr lang="en-GB"/>
        </a:p>
      </dgm:t>
    </dgm:pt>
    <dgm:pt modelId="{DA5BA8E2-2490-477B-B4D9-9C0B656C3DBA}" type="pres">
      <dgm:prSet presAssocID="{D30B84D9-984B-4ACE-88CF-16813455A6FA}" presName="connTx" presStyleLbl="parChTrans1D2" presStyleIdx="2" presStyleCnt="6"/>
      <dgm:spPr/>
      <dgm:t>
        <a:bodyPr/>
        <a:lstStyle/>
        <a:p>
          <a:endParaRPr lang="en-GB"/>
        </a:p>
      </dgm:t>
    </dgm:pt>
    <dgm:pt modelId="{3C736B28-9A17-47C2-87BD-26D7B7EE889C}" type="pres">
      <dgm:prSet presAssocID="{AA3E87C2-FBFC-40C0-8901-6BA29676FFEF}" presName="node" presStyleLbl="node1" presStyleIdx="2" presStyleCnt="6" custScaleX="143462" custScaleY="170447" custRadScaleRad="110830" custRadScaleInc="-16578">
        <dgm:presLayoutVars>
          <dgm:bulletEnabled val="1"/>
        </dgm:presLayoutVars>
      </dgm:prSet>
      <dgm:spPr/>
      <dgm:t>
        <a:bodyPr/>
        <a:lstStyle/>
        <a:p>
          <a:endParaRPr lang="en-GB"/>
        </a:p>
      </dgm:t>
    </dgm:pt>
    <dgm:pt modelId="{3C444AF6-F08B-47AF-AC3B-85EC306541B8}" type="pres">
      <dgm:prSet presAssocID="{CE51F5ED-AAFC-4BF2-8943-0F855997FE5F}" presName="Name9" presStyleLbl="parChTrans1D2" presStyleIdx="3" presStyleCnt="6"/>
      <dgm:spPr/>
      <dgm:t>
        <a:bodyPr/>
        <a:lstStyle/>
        <a:p>
          <a:endParaRPr lang="en-GB"/>
        </a:p>
      </dgm:t>
    </dgm:pt>
    <dgm:pt modelId="{84A7F9D3-7C28-4EE9-89B0-8F7AC686C891}" type="pres">
      <dgm:prSet presAssocID="{CE51F5ED-AAFC-4BF2-8943-0F855997FE5F}" presName="connTx" presStyleLbl="parChTrans1D2" presStyleIdx="3" presStyleCnt="6"/>
      <dgm:spPr/>
      <dgm:t>
        <a:bodyPr/>
        <a:lstStyle/>
        <a:p>
          <a:endParaRPr lang="en-GB"/>
        </a:p>
      </dgm:t>
    </dgm:pt>
    <dgm:pt modelId="{75EE51A1-C429-428E-85BA-BC1A21E29929}" type="pres">
      <dgm:prSet presAssocID="{54CFD0A3-A4C5-4E7F-89C8-5E47290E1D89}" presName="node" presStyleLbl="node1" presStyleIdx="3" presStyleCnt="6" custScaleX="176165" custScaleY="125699">
        <dgm:presLayoutVars>
          <dgm:bulletEnabled val="1"/>
        </dgm:presLayoutVars>
      </dgm:prSet>
      <dgm:spPr/>
      <dgm:t>
        <a:bodyPr/>
        <a:lstStyle/>
        <a:p>
          <a:endParaRPr lang="en-GB"/>
        </a:p>
      </dgm:t>
    </dgm:pt>
    <dgm:pt modelId="{44BFB4B9-989D-4E82-B553-E83FBE32EF5D}" type="pres">
      <dgm:prSet presAssocID="{029B23F2-8741-48B7-AC52-710390BC542B}" presName="Name9" presStyleLbl="parChTrans1D2" presStyleIdx="4" presStyleCnt="6"/>
      <dgm:spPr/>
      <dgm:t>
        <a:bodyPr/>
        <a:lstStyle/>
        <a:p>
          <a:endParaRPr lang="en-GB"/>
        </a:p>
      </dgm:t>
    </dgm:pt>
    <dgm:pt modelId="{FE462A66-F7A5-48B3-A7ED-766FE0E64DB7}" type="pres">
      <dgm:prSet presAssocID="{029B23F2-8741-48B7-AC52-710390BC542B}" presName="connTx" presStyleLbl="parChTrans1D2" presStyleIdx="4" presStyleCnt="6"/>
      <dgm:spPr/>
      <dgm:t>
        <a:bodyPr/>
        <a:lstStyle/>
        <a:p>
          <a:endParaRPr lang="en-GB"/>
        </a:p>
      </dgm:t>
    </dgm:pt>
    <dgm:pt modelId="{C0275EA6-B8F3-48B3-8F19-5F5556094EF2}" type="pres">
      <dgm:prSet presAssocID="{6AE29F45-B8F5-4779-8B61-18937E8B6B3D}" presName="node" presStyleLbl="node1" presStyleIdx="4" presStyleCnt="6" custScaleX="152259" custScaleY="168951" custRadScaleRad="126801" custRadScaleInc="16483">
        <dgm:presLayoutVars>
          <dgm:bulletEnabled val="1"/>
        </dgm:presLayoutVars>
      </dgm:prSet>
      <dgm:spPr/>
      <dgm:t>
        <a:bodyPr/>
        <a:lstStyle/>
        <a:p>
          <a:endParaRPr lang="en-GB"/>
        </a:p>
      </dgm:t>
    </dgm:pt>
    <dgm:pt modelId="{40181850-A71B-431B-985A-EAF48996C35D}" type="pres">
      <dgm:prSet presAssocID="{FB8CAC80-8506-4A3B-891F-BC13F12547B9}" presName="Name9" presStyleLbl="parChTrans1D2" presStyleIdx="5" presStyleCnt="6"/>
      <dgm:spPr/>
      <dgm:t>
        <a:bodyPr/>
        <a:lstStyle/>
        <a:p>
          <a:endParaRPr lang="en-GB"/>
        </a:p>
      </dgm:t>
    </dgm:pt>
    <dgm:pt modelId="{12B220D5-7622-4154-A783-08C0FB8840A5}" type="pres">
      <dgm:prSet presAssocID="{FB8CAC80-8506-4A3B-891F-BC13F12547B9}" presName="connTx" presStyleLbl="parChTrans1D2" presStyleIdx="5" presStyleCnt="6"/>
      <dgm:spPr/>
      <dgm:t>
        <a:bodyPr/>
        <a:lstStyle/>
        <a:p>
          <a:endParaRPr lang="en-GB"/>
        </a:p>
      </dgm:t>
    </dgm:pt>
    <dgm:pt modelId="{02AEE3D2-7DEF-4478-B2B2-C7A2B65A30AA}" type="pres">
      <dgm:prSet presAssocID="{A5B5B200-8858-43BB-980B-EFE46F291886}" presName="node" presStyleLbl="node1" presStyleIdx="5" presStyleCnt="6" custScaleX="178082" custScaleY="166787" custRadScaleRad="133141" custRadScaleInc="-22907">
        <dgm:presLayoutVars>
          <dgm:bulletEnabled val="1"/>
        </dgm:presLayoutVars>
      </dgm:prSet>
      <dgm:spPr/>
      <dgm:t>
        <a:bodyPr/>
        <a:lstStyle/>
        <a:p>
          <a:endParaRPr lang="en-GB"/>
        </a:p>
      </dgm:t>
    </dgm:pt>
  </dgm:ptLst>
  <dgm:cxnLst>
    <dgm:cxn modelId="{3CA25109-CFBD-401C-884D-CC4CDE242219}" type="presOf" srcId="{CE51F5ED-AAFC-4BF2-8943-0F855997FE5F}" destId="{84A7F9D3-7C28-4EE9-89B0-8F7AC686C891}" srcOrd="1" destOrd="0" presId="urn:microsoft.com/office/officeart/2005/8/layout/radial1"/>
    <dgm:cxn modelId="{DE717E2D-D48A-4331-815B-4768ACC57D8E}" type="presOf" srcId="{FB8CAC80-8506-4A3B-891F-BC13F12547B9}" destId="{12B220D5-7622-4154-A783-08C0FB8840A5}" srcOrd="1" destOrd="0" presId="urn:microsoft.com/office/officeart/2005/8/layout/radial1"/>
    <dgm:cxn modelId="{9B3C3AC8-A633-44DB-9F02-AA258CD946CB}" type="presOf" srcId="{F9E8CEAB-761F-4611-A2D0-F381F7F081CC}" destId="{7C969AB3-D967-4509-9F74-36B7E8902532}" srcOrd="1" destOrd="0" presId="urn:microsoft.com/office/officeart/2005/8/layout/radial1"/>
    <dgm:cxn modelId="{B00F7894-9C38-48C0-90F9-B9AA5141889E}" srcId="{BC545E0C-B890-44E8-A446-D9541F87ACB1}" destId="{A5B5B200-8858-43BB-980B-EFE46F291886}" srcOrd="5" destOrd="0" parTransId="{FB8CAC80-8506-4A3B-891F-BC13F12547B9}" sibTransId="{8338D1B8-D1A2-42EC-8A01-1DA84F341EDF}"/>
    <dgm:cxn modelId="{AE6D65A2-0B9D-4DF2-8CA8-DE4ADA4A71DE}" type="presOf" srcId="{D30B84D9-984B-4ACE-88CF-16813455A6FA}" destId="{DA5BA8E2-2490-477B-B4D9-9C0B656C3DBA}" srcOrd="1" destOrd="0" presId="urn:microsoft.com/office/officeart/2005/8/layout/radial1"/>
    <dgm:cxn modelId="{7C4FE308-8E0D-45C1-BCF1-14C13F4F495D}" type="presOf" srcId="{54CFD0A3-A4C5-4E7F-89C8-5E47290E1D89}" destId="{75EE51A1-C429-428E-85BA-BC1A21E29929}" srcOrd="0" destOrd="0" presId="urn:microsoft.com/office/officeart/2005/8/layout/radial1"/>
    <dgm:cxn modelId="{81F1A843-34D5-44B3-A7DF-80BE053C8196}" type="presOf" srcId="{AA3E87C2-FBFC-40C0-8901-6BA29676FFEF}" destId="{3C736B28-9A17-47C2-87BD-26D7B7EE889C}" srcOrd="0" destOrd="0" presId="urn:microsoft.com/office/officeart/2005/8/layout/radial1"/>
    <dgm:cxn modelId="{7F1AC16E-F1F9-4574-9120-B2B9B645BFDE}" type="presOf" srcId="{5ACF9978-E2BB-4C15-AC52-F8E8113AC9AD}" destId="{74518F68-8342-40B1-B017-B4C2C0821F44}" srcOrd="0" destOrd="0" presId="urn:microsoft.com/office/officeart/2005/8/layout/radial1"/>
    <dgm:cxn modelId="{37E719B0-288A-4F02-9388-3EB15D26F892}" srcId="{BC545E0C-B890-44E8-A446-D9541F87ACB1}" destId="{6AE29F45-B8F5-4779-8B61-18937E8B6B3D}" srcOrd="4" destOrd="0" parTransId="{029B23F2-8741-48B7-AC52-710390BC542B}" sibTransId="{D7DDCEF5-C546-4E57-842D-DE2EC47B2B44}"/>
    <dgm:cxn modelId="{F82D3C6B-E738-4EAC-BFFD-AE1171C11DB2}" type="presOf" srcId="{A5B5B200-8858-43BB-980B-EFE46F291886}" destId="{02AEE3D2-7DEF-4478-B2B2-C7A2B65A30AA}" srcOrd="0" destOrd="0" presId="urn:microsoft.com/office/officeart/2005/8/layout/radial1"/>
    <dgm:cxn modelId="{A8301E87-DFF6-4D2D-B51B-C49DD57B465D}" type="presOf" srcId="{FB8CAC80-8506-4A3B-891F-BC13F12547B9}" destId="{40181850-A71B-431B-985A-EAF48996C35D}" srcOrd="0" destOrd="0" presId="urn:microsoft.com/office/officeart/2005/8/layout/radial1"/>
    <dgm:cxn modelId="{1D334C25-C029-40C7-ACE0-A4140C6BFB0A}" srcId="{BC545E0C-B890-44E8-A446-D9541F87ACB1}" destId="{AA3E87C2-FBFC-40C0-8901-6BA29676FFEF}" srcOrd="2" destOrd="0" parTransId="{D30B84D9-984B-4ACE-88CF-16813455A6FA}" sibTransId="{40FD65DC-D520-472B-8744-3F4B53F682F1}"/>
    <dgm:cxn modelId="{CF588B65-419F-4AAF-8ACF-4321BBCD6F1E}" type="presOf" srcId="{D7FC81AB-AE6B-48A9-A636-9EC5FF658FEF}" destId="{2FCC9572-2D83-43F0-8E4E-C287DF877BDA}" srcOrd="0" destOrd="0" presId="urn:microsoft.com/office/officeart/2005/8/layout/radial1"/>
    <dgm:cxn modelId="{6A446EF1-EF88-4474-83CD-7EB033DAD0DD}" type="presOf" srcId="{F9E8CEAB-761F-4611-A2D0-F381F7F081CC}" destId="{8CB0C25B-84F5-43EF-ACC6-0F5545399AEB}" srcOrd="0" destOrd="0" presId="urn:microsoft.com/office/officeart/2005/8/layout/radial1"/>
    <dgm:cxn modelId="{777F096A-1630-4FE7-B4D1-FF416E0341D4}" type="presOf" srcId="{C72C754C-A17E-4971-B4C2-C2341902FDCB}" destId="{685E1A16-1C30-410D-BDF5-0BAAC37EB55B}" srcOrd="0" destOrd="0" presId="urn:microsoft.com/office/officeart/2005/8/layout/radial1"/>
    <dgm:cxn modelId="{D75717EB-0C62-4BDC-B5A5-B237295B60E4}" type="presOf" srcId="{029B23F2-8741-48B7-AC52-710390BC542B}" destId="{FE462A66-F7A5-48B3-A7ED-766FE0E64DB7}" srcOrd="1" destOrd="0" presId="urn:microsoft.com/office/officeart/2005/8/layout/radial1"/>
    <dgm:cxn modelId="{D07043EE-161C-4422-8FAB-2E534E92418C}" type="presOf" srcId="{029B23F2-8741-48B7-AC52-710390BC542B}" destId="{44BFB4B9-989D-4E82-B553-E83FBE32EF5D}" srcOrd="0" destOrd="0" presId="urn:microsoft.com/office/officeart/2005/8/layout/radial1"/>
    <dgm:cxn modelId="{C24E09EE-9532-431C-9921-28E5CA80F33B}" srcId="{BC545E0C-B890-44E8-A446-D9541F87ACB1}" destId="{2848A16E-6673-435B-83E5-54849D744299}" srcOrd="1" destOrd="0" parTransId="{5ACF9978-E2BB-4C15-AC52-F8E8113AC9AD}" sibTransId="{4BA05E2C-F905-4108-B685-7629CD7E8717}"/>
    <dgm:cxn modelId="{DAED29BF-2C11-44BC-A54E-6FA78B10C635}" type="presOf" srcId="{2848A16E-6673-435B-83E5-54849D744299}" destId="{162EF1D2-3E35-45D9-BE39-4A1951D19B02}" srcOrd="0" destOrd="0" presId="urn:microsoft.com/office/officeart/2005/8/layout/radial1"/>
    <dgm:cxn modelId="{2C328C86-3495-48D6-BB73-47F9DBFC1596}" type="presOf" srcId="{BC545E0C-B890-44E8-A446-D9541F87ACB1}" destId="{E1868849-495E-4254-A3DA-0F89622BC8F5}" srcOrd="0" destOrd="0" presId="urn:microsoft.com/office/officeart/2005/8/layout/radial1"/>
    <dgm:cxn modelId="{2C243864-4FEC-4D7F-85A7-CCEE672A71BD}" type="presOf" srcId="{6AE29F45-B8F5-4779-8B61-18937E8B6B3D}" destId="{C0275EA6-B8F3-48B3-8F19-5F5556094EF2}" srcOrd="0" destOrd="0" presId="urn:microsoft.com/office/officeart/2005/8/layout/radial1"/>
    <dgm:cxn modelId="{A82B1BF3-6E4B-4A56-97EC-6FB0D63E1484}" type="presOf" srcId="{D30B84D9-984B-4ACE-88CF-16813455A6FA}" destId="{61A51217-51E1-4A59-A026-835D8A6ADB55}" srcOrd="0" destOrd="0" presId="urn:microsoft.com/office/officeart/2005/8/layout/radial1"/>
    <dgm:cxn modelId="{176A6D71-2ED3-4B71-91DC-C5F2F5468C5E}" type="presOf" srcId="{5ACF9978-E2BB-4C15-AC52-F8E8113AC9AD}" destId="{1935B6A7-028E-4496-B1D4-A0EC47964AB1}" srcOrd="1" destOrd="0" presId="urn:microsoft.com/office/officeart/2005/8/layout/radial1"/>
    <dgm:cxn modelId="{5F2C00AC-0CC8-4D71-AAA0-8D12978BF202}" type="presOf" srcId="{CE51F5ED-AAFC-4BF2-8943-0F855997FE5F}" destId="{3C444AF6-F08B-47AF-AC3B-85EC306541B8}" srcOrd="0" destOrd="0" presId="urn:microsoft.com/office/officeart/2005/8/layout/radial1"/>
    <dgm:cxn modelId="{FF090BB6-A107-42AD-93F3-C7F1159BDBC2}" srcId="{BC545E0C-B890-44E8-A446-D9541F87ACB1}" destId="{54CFD0A3-A4C5-4E7F-89C8-5E47290E1D89}" srcOrd="3" destOrd="0" parTransId="{CE51F5ED-AAFC-4BF2-8943-0F855997FE5F}" sibTransId="{F8028221-A9AB-4C80-9568-D9967D992D87}"/>
    <dgm:cxn modelId="{61DE1D7C-CDFB-4912-9D01-1EE94461A747}" srcId="{BC545E0C-B890-44E8-A446-D9541F87ACB1}" destId="{C72C754C-A17E-4971-B4C2-C2341902FDCB}" srcOrd="0" destOrd="0" parTransId="{F9E8CEAB-761F-4611-A2D0-F381F7F081CC}" sibTransId="{DF51359E-6F80-4F17-BC5A-FB635269D845}"/>
    <dgm:cxn modelId="{1C738F2E-60C3-4707-8610-1B0E83E82FEB}" srcId="{D7FC81AB-AE6B-48A9-A636-9EC5FF658FEF}" destId="{BC545E0C-B890-44E8-A446-D9541F87ACB1}" srcOrd="0" destOrd="0" parTransId="{A5691750-3573-4F23-A0E9-2822E625531B}" sibTransId="{FC8AC67E-0683-4160-9EEF-5CDBFBD07888}"/>
    <dgm:cxn modelId="{35C36575-241F-4878-B138-2F3B6FDC6F9B}" type="presParOf" srcId="{2FCC9572-2D83-43F0-8E4E-C287DF877BDA}" destId="{E1868849-495E-4254-A3DA-0F89622BC8F5}" srcOrd="0" destOrd="0" presId="urn:microsoft.com/office/officeart/2005/8/layout/radial1"/>
    <dgm:cxn modelId="{61BE4A66-5A82-4ACD-BA84-77D4B587260E}" type="presParOf" srcId="{2FCC9572-2D83-43F0-8E4E-C287DF877BDA}" destId="{8CB0C25B-84F5-43EF-ACC6-0F5545399AEB}" srcOrd="1" destOrd="0" presId="urn:microsoft.com/office/officeart/2005/8/layout/radial1"/>
    <dgm:cxn modelId="{3D2EE6B9-F6E1-4709-883D-8341864BCF9A}" type="presParOf" srcId="{8CB0C25B-84F5-43EF-ACC6-0F5545399AEB}" destId="{7C969AB3-D967-4509-9F74-36B7E8902532}" srcOrd="0" destOrd="0" presId="urn:microsoft.com/office/officeart/2005/8/layout/radial1"/>
    <dgm:cxn modelId="{D54D6E4C-E4BA-49B5-9F1C-DAD4770CADA6}" type="presParOf" srcId="{2FCC9572-2D83-43F0-8E4E-C287DF877BDA}" destId="{685E1A16-1C30-410D-BDF5-0BAAC37EB55B}" srcOrd="2" destOrd="0" presId="urn:microsoft.com/office/officeart/2005/8/layout/radial1"/>
    <dgm:cxn modelId="{09384EEF-09E6-4CDE-AACE-562D693F1C2B}" type="presParOf" srcId="{2FCC9572-2D83-43F0-8E4E-C287DF877BDA}" destId="{74518F68-8342-40B1-B017-B4C2C0821F44}" srcOrd="3" destOrd="0" presId="urn:microsoft.com/office/officeart/2005/8/layout/radial1"/>
    <dgm:cxn modelId="{FDADBB31-DB0E-4BE3-9B11-DCD52BB387DD}" type="presParOf" srcId="{74518F68-8342-40B1-B017-B4C2C0821F44}" destId="{1935B6A7-028E-4496-B1D4-A0EC47964AB1}" srcOrd="0" destOrd="0" presId="urn:microsoft.com/office/officeart/2005/8/layout/radial1"/>
    <dgm:cxn modelId="{BC44D1CE-9C40-424F-8F5F-4269A96A9A8A}" type="presParOf" srcId="{2FCC9572-2D83-43F0-8E4E-C287DF877BDA}" destId="{162EF1D2-3E35-45D9-BE39-4A1951D19B02}" srcOrd="4" destOrd="0" presId="urn:microsoft.com/office/officeart/2005/8/layout/radial1"/>
    <dgm:cxn modelId="{1CFF2B9C-8D82-48B6-9447-2E68075F143C}" type="presParOf" srcId="{2FCC9572-2D83-43F0-8E4E-C287DF877BDA}" destId="{61A51217-51E1-4A59-A026-835D8A6ADB55}" srcOrd="5" destOrd="0" presId="urn:microsoft.com/office/officeart/2005/8/layout/radial1"/>
    <dgm:cxn modelId="{20DED031-207A-41CF-AF56-ADA019196EC1}" type="presParOf" srcId="{61A51217-51E1-4A59-A026-835D8A6ADB55}" destId="{DA5BA8E2-2490-477B-B4D9-9C0B656C3DBA}" srcOrd="0" destOrd="0" presId="urn:microsoft.com/office/officeart/2005/8/layout/radial1"/>
    <dgm:cxn modelId="{79701445-D1EB-45FD-9E88-C34A0291F358}" type="presParOf" srcId="{2FCC9572-2D83-43F0-8E4E-C287DF877BDA}" destId="{3C736B28-9A17-47C2-87BD-26D7B7EE889C}" srcOrd="6" destOrd="0" presId="urn:microsoft.com/office/officeart/2005/8/layout/radial1"/>
    <dgm:cxn modelId="{B6935E9E-3ECA-4B11-8B0C-CDC989A6224F}" type="presParOf" srcId="{2FCC9572-2D83-43F0-8E4E-C287DF877BDA}" destId="{3C444AF6-F08B-47AF-AC3B-85EC306541B8}" srcOrd="7" destOrd="0" presId="urn:microsoft.com/office/officeart/2005/8/layout/radial1"/>
    <dgm:cxn modelId="{CAC3678C-6AED-4AFB-88BF-7FE108172ADE}" type="presParOf" srcId="{3C444AF6-F08B-47AF-AC3B-85EC306541B8}" destId="{84A7F9D3-7C28-4EE9-89B0-8F7AC686C891}" srcOrd="0" destOrd="0" presId="urn:microsoft.com/office/officeart/2005/8/layout/radial1"/>
    <dgm:cxn modelId="{2CAB18CA-3825-4FA6-BE9C-54132523001E}" type="presParOf" srcId="{2FCC9572-2D83-43F0-8E4E-C287DF877BDA}" destId="{75EE51A1-C429-428E-85BA-BC1A21E29929}" srcOrd="8" destOrd="0" presId="urn:microsoft.com/office/officeart/2005/8/layout/radial1"/>
    <dgm:cxn modelId="{FBAA8F98-C48D-4EDA-97ED-CD183050D73C}" type="presParOf" srcId="{2FCC9572-2D83-43F0-8E4E-C287DF877BDA}" destId="{44BFB4B9-989D-4E82-B553-E83FBE32EF5D}" srcOrd="9" destOrd="0" presId="urn:microsoft.com/office/officeart/2005/8/layout/radial1"/>
    <dgm:cxn modelId="{7663587C-4FCD-440E-8C3C-238FA8EC2D84}" type="presParOf" srcId="{44BFB4B9-989D-4E82-B553-E83FBE32EF5D}" destId="{FE462A66-F7A5-48B3-A7ED-766FE0E64DB7}" srcOrd="0" destOrd="0" presId="urn:microsoft.com/office/officeart/2005/8/layout/radial1"/>
    <dgm:cxn modelId="{30D3EE88-50ED-4694-9937-0BDBEE3DC7E0}" type="presParOf" srcId="{2FCC9572-2D83-43F0-8E4E-C287DF877BDA}" destId="{C0275EA6-B8F3-48B3-8F19-5F5556094EF2}" srcOrd="10" destOrd="0" presId="urn:microsoft.com/office/officeart/2005/8/layout/radial1"/>
    <dgm:cxn modelId="{4CF9ABB8-3D24-457D-B6E2-632FA5A5E0A2}" type="presParOf" srcId="{2FCC9572-2D83-43F0-8E4E-C287DF877BDA}" destId="{40181850-A71B-431B-985A-EAF48996C35D}" srcOrd="11" destOrd="0" presId="urn:microsoft.com/office/officeart/2005/8/layout/radial1"/>
    <dgm:cxn modelId="{9B77C04E-EE67-4447-9B89-D6DBC43DDBA0}" type="presParOf" srcId="{40181850-A71B-431B-985A-EAF48996C35D}" destId="{12B220D5-7622-4154-A783-08C0FB8840A5}" srcOrd="0" destOrd="0" presId="urn:microsoft.com/office/officeart/2005/8/layout/radial1"/>
    <dgm:cxn modelId="{05EF251A-9A18-4EA9-BA86-D01738D8F36C}" type="presParOf" srcId="{2FCC9572-2D83-43F0-8E4E-C287DF877BDA}" destId="{02AEE3D2-7DEF-4478-B2B2-C7A2B65A30AA}" srcOrd="12" destOrd="0" presId="urn:microsoft.com/office/officeart/2005/8/layout/radial1"/>
  </dgm:cxnLst>
  <dgm:bg>
    <a:pattFill prst="pct5">
      <a:fgClr>
        <a:schemeClr val="accent1"/>
      </a:fgClr>
      <a:bgClr>
        <a:schemeClr val="bg1"/>
      </a:bgClr>
    </a:patt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9B9A1E-2952-4909-97FB-6881A6CAAC4F}" type="doc">
      <dgm:prSet loTypeId="urn:microsoft.com/office/officeart/2008/layout/HorizontalMultiLevelHierarchy" loCatId="hierarchy" qsTypeId="urn:microsoft.com/office/officeart/2005/8/quickstyle/3d9" qsCatId="3D" csTypeId="urn:microsoft.com/office/officeart/2005/8/colors/colorful5" csCatId="colorful" phldr="1"/>
      <dgm:spPr/>
      <dgm:t>
        <a:bodyPr/>
        <a:lstStyle/>
        <a:p>
          <a:endParaRPr lang="en-US"/>
        </a:p>
      </dgm:t>
    </dgm:pt>
    <dgm:pt modelId="{1B5BEE3A-D5FC-42BB-8F3A-1285353EDE99}">
      <dgm:prSet phldrT="[Text]"/>
      <dgm:spPr/>
      <dgm:t>
        <a:bodyPr/>
        <a:lstStyle/>
        <a:p>
          <a:r>
            <a:rPr lang="en-US" b="1" dirty="0" smtClean="0">
              <a:latin typeface="Maiandra GD" panose="020E0502030308020204" pitchFamily="34" charset="0"/>
            </a:rPr>
            <a:t>CONSTITUTIONAL CODE OF CONDUCT FOR PUBLIC OFFICERS branching out into</a:t>
          </a:r>
          <a:endParaRPr lang="en-US" b="1" dirty="0">
            <a:latin typeface="Maiandra GD" panose="020E0502030308020204" pitchFamily="34" charset="0"/>
          </a:endParaRPr>
        </a:p>
      </dgm:t>
    </dgm:pt>
    <dgm:pt modelId="{82B9CD00-75BE-468A-916F-8DF631DC439B}" type="parTrans" cxnId="{B0E52F74-72A8-4482-8927-E3FCF69ACFDB}">
      <dgm:prSet/>
      <dgm:spPr/>
      <dgm:t>
        <a:bodyPr/>
        <a:lstStyle/>
        <a:p>
          <a:endParaRPr lang="en-US"/>
        </a:p>
      </dgm:t>
    </dgm:pt>
    <dgm:pt modelId="{7A612F65-45CF-47FA-B0AB-884F18A9D1FE}" type="sibTrans" cxnId="{B0E52F74-72A8-4482-8927-E3FCF69ACFDB}">
      <dgm:prSet/>
      <dgm:spPr/>
      <dgm:t>
        <a:bodyPr/>
        <a:lstStyle/>
        <a:p>
          <a:endParaRPr lang="en-US"/>
        </a:p>
      </dgm:t>
    </dgm:pt>
    <dgm:pt modelId="{24FDA49E-A5C4-4113-A5AF-4B5C2A4C3473}">
      <dgm:prSet phldrT="[Text]"/>
      <dgm:spPr/>
      <dgm:t>
        <a:bodyPr/>
        <a:lstStyle/>
        <a:p>
          <a:r>
            <a:rPr lang="en-US" b="1" dirty="0" smtClean="0">
              <a:latin typeface="Maiandra GD" panose="020E0502030308020204" pitchFamily="34" charset="0"/>
            </a:rPr>
            <a:t>ICPC Act</a:t>
          </a:r>
          <a:endParaRPr lang="en-US" b="1" dirty="0">
            <a:latin typeface="Maiandra GD" panose="020E0502030308020204" pitchFamily="34" charset="0"/>
          </a:endParaRPr>
        </a:p>
      </dgm:t>
    </dgm:pt>
    <dgm:pt modelId="{AF95FBD9-E68D-4550-9A8B-401158129837}" type="parTrans" cxnId="{42BA37DF-7774-42C4-A045-6542E80B639C}">
      <dgm:prSet/>
      <dgm:spPr/>
      <dgm:t>
        <a:bodyPr/>
        <a:lstStyle/>
        <a:p>
          <a:endParaRPr lang="en-US"/>
        </a:p>
      </dgm:t>
    </dgm:pt>
    <dgm:pt modelId="{494BC4DE-56A4-4995-A3C4-741148A6073B}" type="sibTrans" cxnId="{42BA37DF-7774-42C4-A045-6542E80B639C}">
      <dgm:prSet/>
      <dgm:spPr/>
      <dgm:t>
        <a:bodyPr/>
        <a:lstStyle/>
        <a:p>
          <a:endParaRPr lang="en-US"/>
        </a:p>
      </dgm:t>
    </dgm:pt>
    <dgm:pt modelId="{E72438CB-87DA-4867-B66B-EDB48A7E2F67}">
      <dgm:prSet phldrT="[Text]"/>
      <dgm:spPr/>
      <dgm:t>
        <a:bodyPr/>
        <a:lstStyle/>
        <a:p>
          <a:r>
            <a:rPr lang="en-US" b="1" dirty="0" smtClean="0">
              <a:latin typeface="Maiandra GD" panose="020E0502030308020204" pitchFamily="34" charset="0"/>
            </a:rPr>
            <a:t>EFCC Act</a:t>
          </a:r>
          <a:endParaRPr lang="en-US" b="1" dirty="0">
            <a:latin typeface="Maiandra GD" panose="020E0502030308020204" pitchFamily="34" charset="0"/>
          </a:endParaRPr>
        </a:p>
      </dgm:t>
    </dgm:pt>
    <dgm:pt modelId="{B305A754-4F0F-481F-8F0C-D6FA5FCF297A}" type="parTrans" cxnId="{12008A59-AC2E-466A-9D15-E8E21E02EC28}">
      <dgm:prSet/>
      <dgm:spPr/>
      <dgm:t>
        <a:bodyPr/>
        <a:lstStyle/>
        <a:p>
          <a:endParaRPr lang="en-US"/>
        </a:p>
      </dgm:t>
    </dgm:pt>
    <dgm:pt modelId="{23C4D373-B720-419F-A370-001FC91482DC}" type="sibTrans" cxnId="{12008A59-AC2E-466A-9D15-E8E21E02EC28}">
      <dgm:prSet/>
      <dgm:spPr/>
      <dgm:t>
        <a:bodyPr/>
        <a:lstStyle/>
        <a:p>
          <a:endParaRPr lang="en-US"/>
        </a:p>
      </dgm:t>
    </dgm:pt>
    <dgm:pt modelId="{C855FBC8-7756-48CC-800F-F862C12D4CD8}">
      <dgm:prSet phldrT="[Text]"/>
      <dgm:spPr/>
      <dgm:t>
        <a:bodyPr/>
        <a:lstStyle/>
        <a:p>
          <a:r>
            <a:rPr lang="en-US" b="1" dirty="0" smtClean="0">
              <a:latin typeface="Maiandra GD" panose="020E0502030308020204" pitchFamily="34" charset="0"/>
            </a:rPr>
            <a:t>PP Act</a:t>
          </a:r>
        </a:p>
      </dgm:t>
    </dgm:pt>
    <dgm:pt modelId="{CB0EF0D5-60BC-4D1F-85B7-3C8776099B18}" type="parTrans" cxnId="{D69FC142-B2A4-4162-8D94-06557E50C1F3}">
      <dgm:prSet/>
      <dgm:spPr/>
      <dgm:t>
        <a:bodyPr/>
        <a:lstStyle/>
        <a:p>
          <a:endParaRPr lang="en-US"/>
        </a:p>
      </dgm:t>
    </dgm:pt>
    <dgm:pt modelId="{C2B0751E-2729-4F52-88C6-7E51D77809E4}" type="sibTrans" cxnId="{D69FC142-B2A4-4162-8D94-06557E50C1F3}">
      <dgm:prSet/>
      <dgm:spPr/>
      <dgm:t>
        <a:bodyPr/>
        <a:lstStyle/>
        <a:p>
          <a:endParaRPr lang="en-US"/>
        </a:p>
      </dgm:t>
    </dgm:pt>
    <dgm:pt modelId="{28D27B97-27E7-4D81-816B-8723846B62AF}">
      <dgm:prSet phldrT="[Text]"/>
      <dgm:spPr/>
      <dgm:t>
        <a:bodyPr/>
        <a:lstStyle/>
        <a:p>
          <a:r>
            <a:rPr lang="en-US" b="1" dirty="0" smtClean="0">
              <a:latin typeface="Maiandra GD" panose="020E0502030308020204" pitchFamily="34" charset="0"/>
            </a:rPr>
            <a:t>FOI Act</a:t>
          </a:r>
          <a:endParaRPr lang="en-US" b="1" dirty="0">
            <a:latin typeface="Maiandra GD" panose="020E0502030308020204" pitchFamily="34" charset="0"/>
          </a:endParaRPr>
        </a:p>
      </dgm:t>
    </dgm:pt>
    <dgm:pt modelId="{77BD570B-17A4-455B-8C4E-101F34093E1D}" type="parTrans" cxnId="{4C6BDB03-0569-40E1-8EE8-9BFE56D3C58A}">
      <dgm:prSet/>
      <dgm:spPr/>
      <dgm:t>
        <a:bodyPr/>
        <a:lstStyle/>
        <a:p>
          <a:endParaRPr lang="en-US"/>
        </a:p>
      </dgm:t>
    </dgm:pt>
    <dgm:pt modelId="{04550476-AC4F-48BF-B66F-DA79C2F44D0D}" type="sibTrans" cxnId="{4C6BDB03-0569-40E1-8EE8-9BFE56D3C58A}">
      <dgm:prSet/>
      <dgm:spPr/>
      <dgm:t>
        <a:bodyPr/>
        <a:lstStyle/>
        <a:p>
          <a:endParaRPr lang="en-US"/>
        </a:p>
      </dgm:t>
    </dgm:pt>
    <dgm:pt modelId="{C3CD6B94-C15E-4EDB-ADAF-7CE9D1A059D8}">
      <dgm:prSet phldrT="[Text]"/>
      <dgm:spPr/>
      <dgm:t>
        <a:bodyPr/>
        <a:lstStyle/>
        <a:p>
          <a:r>
            <a:rPr lang="en-US" b="1" dirty="0" smtClean="0">
              <a:latin typeface="Maiandra GD" panose="020E0502030308020204" pitchFamily="34" charset="0"/>
            </a:rPr>
            <a:t>ML P Act</a:t>
          </a:r>
          <a:endParaRPr lang="en-US" b="1" dirty="0">
            <a:latin typeface="Maiandra GD" panose="020E0502030308020204" pitchFamily="34" charset="0"/>
          </a:endParaRPr>
        </a:p>
      </dgm:t>
    </dgm:pt>
    <dgm:pt modelId="{C418E4E0-AE31-45DA-AF7B-A3F8701A05FE}" type="parTrans" cxnId="{CE5F23D3-494B-4BE7-8189-38EC345BD7E5}">
      <dgm:prSet/>
      <dgm:spPr/>
      <dgm:t>
        <a:bodyPr/>
        <a:lstStyle/>
        <a:p>
          <a:endParaRPr lang="en-US"/>
        </a:p>
      </dgm:t>
    </dgm:pt>
    <dgm:pt modelId="{9B6C090B-2054-4593-966E-A64F07070C04}" type="sibTrans" cxnId="{CE5F23D3-494B-4BE7-8189-38EC345BD7E5}">
      <dgm:prSet/>
      <dgm:spPr/>
      <dgm:t>
        <a:bodyPr/>
        <a:lstStyle/>
        <a:p>
          <a:endParaRPr lang="en-US"/>
        </a:p>
      </dgm:t>
    </dgm:pt>
    <dgm:pt modelId="{F4F8F8B4-EEB5-457C-A2FA-60798E2599B1}" type="pres">
      <dgm:prSet presAssocID="{9B9B9A1E-2952-4909-97FB-6881A6CAAC4F}" presName="Name0" presStyleCnt="0">
        <dgm:presLayoutVars>
          <dgm:chPref val="1"/>
          <dgm:dir val="rev"/>
          <dgm:animOne val="branch"/>
          <dgm:animLvl val="lvl"/>
          <dgm:resizeHandles val="exact"/>
        </dgm:presLayoutVars>
      </dgm:prSet>
      <dgm:spPr/>
      <dgm:t>
        <a:bodyPr/>
        <a:lstStyle/>
        <a:p>
          <a:endParaRPr lang="en-US"/>
        </a:p>
      </dgm:t>
    </dgm:pt>
    <dgm:pt modelId="{2326BE20-FF5F-4155-9739-9F4547FA93A4}" type="pres">
      <dgm:prSet presAssocID="{1B5BEE3A-D5FC-42BB-8F3A-1285353EDE99}" presName="root1" presStyleCnt="0"/>
      <dgm:spPr/>
    </dgm:pt>
    <dgm:pt modelId="{4781F9DE-631B-45E2-863C-9A36E0546CFA}" type="pres">
      <dgm:prSet presAssocID="{1B5BEE3A-D5FC-42BB-8F3A-1285353EDE99}" presName="LevelOneTextNode" presStyleLbl="node0" presStyleIdx="0" presStyleCnt="1" custScaleX="392698">
        <dgm:presLayoutVars>
          <dgm:chPref val="3"/>
        </dgm:presLayoutVars>
      </dgm:prSet>
      <dgm:spPr/>
      <dgm:t>
        <a:bodyPr/>
        <a:lstStyle/>
        <a:p>
          <a:endParaRPr lang="en-US"/>
        </a:p>
      </dgm:t>
    </dgm:pt>
    <dgm:pt modelId="{395BD2B5-1619-4D9A-BC77-EA424CE5F791}" type="pres">
      <dgm:prSet presAssocID="{1B5BEE3A-D5FC-42BB-8F3A-1285353EDE99}" presName="level2hierChild" presStyleCnt="0"/>
      <dgm:spPr/>
    </dgm:pt>
    <dgm:pt modelId="{A29210C9-6109-4CAA-A9B8-DF856B8A3A61}" type="pres">
      <dgm:prSet presAssocID="{AF95FBD9-E68D-4550-9A8B-401158129837}" presName="conn2-1" presStyleLbl="parChTrans1D2" presStyleIdx="0" presStyleCnt="5"/>
      <dgm:spPr/>
      <dgm:t>
        <a:bodyPr/>
        <a:lstStyle/>
        <a:p>
          <a:endParaRPr lang="en-US"/>
        </a:p>
      </dgm:t>
    </dgm:pt>
    <dgm:pt modelId="{74DB05ED-A261-48E1-A861-465A2CA63FF4}" type="pres">
      <dgm:prSet presAssocID="{AF95FBD9-E68D-4550-9A8B-401158129837}" presName="connTx" presStyleLbl="parChTrans1D2" presStyleIdx="0" presStyleCnt="5"/>
      <dgm:spPr/>
      <dgm:t>
        <a:bodyPr/>
        <a:lstStyle/>
        <a:p>
          <a:endParaRPr lang="en-US"/>
        </a:p>
      </dgm:t>
    </dgm:pt>
    <dgm:pt modelId="{AFF2637A-2DF1-46B8-AE47-B4778E23D0EB}" type="pres">
      <dgm:prSet presAssocID="{24FDA49E-A5C4-4113-A5AF-4B5C2A4C3473}" presName="root2" presStyleCnt="0"/>
      <dgm:spPr/>
    </dgm:pt>
    <dgm:pt modelId="{9A766BEF-A6F1-46DB-A7F7-5C820D8A7F27}" type="pres">
      <dgm:prSet presAssocID="{24FDA49E-A5C4-4113-A5AF-4B5C2A4C3473}" presName="LevelTwoTextNode" presStyleLbl="node2" presStyleIdx="0" presStyleCnt="5">
        <dgm:presLayoutVars>
          <dgm:chPref val="3"/>
        </dgm:presLayoutVars>
      </dgm:prSet>
      <dgm:spPr/>
      <dgm:t>
        <a:bodyPr/>
        <a:lstStyle/>
        <a:p>
          <a:endParaRPr lang="en-US"/>
        </a:p>
      </dgm:t>
    </dgm:pt>
    <dgm:pt modelId="{E4222BCB-218A-4E85-B606-A847CEC4635A}" type="pres">
      <dgm:prSet presAssocID="{24FDA49E-A5C4-4113-A5AF-4B5C2A4C3473}" presName="level3hierChild" presStyleCnt="0"/>
      <dgm:spPr/>
    </dgm:pt>
    <dgm:pt modelId="{1BA11DF6-4716-4B3A-8939-96E13670B33B}" type="pres">
      <dgm:prSet presAssocID="{B305A754-4F0F-481F-8F0C-D6FA5FCF297A}" presName="conn2-1" presStyleLbl="parChTrans1D2" presStyleIdx="1" presStyleCnt="5"/>
      <dgm:spPr/>
      <dgm:t>
        <a:bodyPr/>
        <a:lstStyle/>
        <a:p>
          <a:endParaRPr lang="en-US"/>
        </a:p>
      </dgm:t>
    </dgm:pt>
    <dgm:pt modelId="{3E0DE1BD-950A-4491-976E-4A574E9A4D2E}" type="pres">
      <dgm:prSet presAssocID="{B305A754-4F0F-481F-8F0C-D6FA5FCF297A}" presName="connTx" presStyleLbl="parChTrans1D2" presStyleIdx="1" presStyleCnt="5"/>
      <dgm:spPr/>
      <dgm:t>
        <a:bodyPr/>
        <a:lstStyle/>
        <a:p>
          <a:endParaRPr lang="en-US"/>
        </a:p>
      </dgm:t>
    </dgm:pt>
    <dgm:pt modelId="{6EAF39A5-F9E6-49A3-BDD7-E18C00C2B487}" type="pres">
      <dgm:prSet presAssocID="{E72438CB-87DA-4867-B66B-EDB48A7E2F67}" presName="root2" presStyleCnt="0"/>
      <dgm:spPr/>
    </dgm:pt>
    <dgm:pt modelId="{D1A9FEA9-AE17-4CCA-88C7-0D3F74F0C9D9}" type="pres">
      <dgm:prSet presAssocID="{E72438CB-87DA-4867-B66B-EDB48A7E2F67}" presName="LevelTwoTextNode" presStyleLbl="node2" presStyleIdx="1" presStyleCnt="5">
        <dgm:presLayoutVars>
          <dgm:chPref val="3"/>
        </dgm:presLayoutVars>
      </dgm:prSet>
      <dgm:spPr/>
      <dgm:t>
        <a:bodyPr/>
        <a:lstStyle/>
        <a:p>
          <a:endParaRPr lang="en-US"/>
        </a:p>
      </dgm:t>
    </dgm:pt>
    <dgm:pt modelId="{CB2FE41A-CB81-490D-80A8-66F5DB0D58C5}" type="pres">
      <dgm:prSet presAssocID="{E72438CB-87DA-4867-B66B-EDB48A7E2F67}" presName="level3hierChild" presStyleCnt="0"/>
      <dgm:spPr/>
    </dgm:pt>
    <dgm:pt modelId="{F0B21AD0-12AC-41B4-B155-1BBBAEC6B958}" type="pres">
      <dgm:prSet presAssocID="{CB0EF0D5-60BC-4D1F-85B7-3C8776099B18}" presName="conn2-1" presStyleLbl="parChTrans1D2" presStyleIdx="2" presStyleCnt="5"/>
      <dgm:spPr/>
      <dgm:t>
        <a:bodyPr/>
        <a:lstStyle/>
        <a:p>
          <a:endParaRPr lang="en-US"/>
        </a:p>
      </dgm:t>
    </dgm:pt>
    <dgm:pt modelId="{271B3A82-B0A2-4C51-889D-2DFCDF298AC8}" type="pres">
      <dgm:prSet presAssocID="{CB0EF0D5-60BC-4D1F-85B7-3C8776099B18}" presName="connTx" presStyleLbl="parChTrans1D2" presStyleIdx="2" presStyleCnt="5"/>
      <dgm:spPr/>
      <dgm:t>
        <a:bodyPr/>
        <a:lstStyle/>
        <a:p>
          <a:endParaRPr lang="en-US"/>
        </a:p>
      </dgm:t>
    </dgm:pt>
    <dgm:pt modelId="{3B4ECDB1-67A0-4528-BF77-4D9257D54A66}" type="pres">
      <dgm:prSet presAssocID="{C855FBC8-7756-48CC-800F-F862C12D4CD8}" presName="root2" presStyleCnt="0"/>
      <dgm:spPr/>
    </dgm:pt>
    <dgm:pt modelId="{085268BE-5ED4-417D-8CEC-AFDDB413E10A}" type="pres">
      <dgm:prSet presAssocID="{C855FBC8-7756-48CC-800F-F862C12D4CD8}" presName="LevelTwoTextNode" presStyleLbl="node2" presStyleIdx="2" presStyleCnt="5">
        <dgm:presLayoutVars>
          <dgm:chPref val="3"/>
        </dgm:presLayoutVars>
      </dgm:prSet>
      <dgm:spPr/>
      <dgm:t>
        <a:bodyPr/>
        <a:lstStyle/>
        <a:p>
          <a:endParaRPr lang="en-US"/>
        </a:p>
      </dgm:t>
    </dgm:pt>
    <dgm:pt modelId="{887AF688-9475-4A11-A36A-DD6CF4CE965D}" type="pres">
      <dgm:prSet presAssocID="{C855FBC8-7756-48CC-800F-F862C12D4CD8}" presName="level3hierChild" presStyleCnt="0"/>
      <dgm:spPr/>
    </dgm:pt>
    <dgm:pt modelId="{504D8DD8-B16A-4DC3-8A34-E4E71C2430D5}" type="pres">
      <dgm:prSet presAssocID="{77BD570B-17A4-455B-8C4E-101F34093E1D}" presName="conn2-1" presStyleLbl="parChTrans1D2" presStyleIdx="3" presStyleCnt="5"/>
      <dgm:spPr/>
      <dgm:t>
        <a:bodyPr/>
        <a:lstStyle/>
        <a:p>
          <a:endParaRPr lang="en-US"/>
        </a:p>
      </dgm:t>
    </dgm:pt>
    <dgm:pt modelId="{4EBB3C99-5FCD-4F71-9B73-737CC9741956}" type="pres">
      <dgm:prSet presAssocID="{77BD570B-17A4-455B-8C4E-101F34093E1D}" presName="connTx" presStyleLbl="parChTrans1D2" presStyleIdx="3" presStyleCnt="5"/>
      <dgm:spPr/>
      <dgm:t>
        <a:bodyPr/>
        <a:lstStyle/>
        <a:p>
          <a:endParaRPr lang="en-US"/>
        </a:p>
      </dgm:t>
    </dgm:pt>
    <dgm:pt modelId="{4F93C562-5928-4478-A565-6B9F08120CA5}" type="pres">
      <dgm:prSet presAssocID="{28D27B97-27E7-4D81-816B-8723846B62AF}" presName="root2" presStyleCnt="0"/>
      <dgm:spPr/>
    </dgm:pt>
    <dgm:pt modelId="{09D20B58-6AD3-490E-B3EE-757F4A8544A2}" type="pres">
      <dgm:prSet presAssocID="{28D27B97-27E7-4D81-816B-8723846B62AF}" presName="LevelTwoTextNode" presStyleLbl="node2" presStyleIdx="3" presStyleCnt="5">
        <dgm:presLayoutVars>
          <dgm:chPref val="3"/>
        </dgm:presLayoutVars>
      </dgm:prSet>
      <dgm:spPr/>
      <dgm:t>
        <a:bodyPr/>
        <a:lstStyle/>
        <a:p>
          <a:endParaRPr lang="en-US"/>
        </a:p>
      </dgm:t>
    </dgm:pt>
    <dgm:pt modelId="{0A5FA667-75D2-4B0B-8FB4-5D10655BEA96}" type="pres">
      <dgm:prSet presAssocID="{28D27B97-27E7-4D81-816B-8723846B62AF}" presName="level3hierChild" presStyleCnt="0"/>
      <dgm:spPr/>
    </dgm:pt>
    <dgm:pt modelId="{AD34B74E-D1B6-4A32-A29E-F735C3E5EC5B}" type="pres">
      <dgm:prSet presAssocID="{C418E4E0-AE31-45DA-AF7B-A3F8701A05FE}" presName="conn2-1" presStyleLbl="parChTrans1D2" presStyleIdx="4" presStyleCnt="5"/>
      <dgm:spPr/>
      <dgm:t>
        <a:bodyPr/>
        <a:lstStyle/>
        <a:p>
          <a:endParaRPr lang="en-US"/>
        </a:p>
      </dgm:t>
    </dgm:pt>
    <dgm:pt modelId="{1EEEDF2B-9413-453F-A6FF-82E7EA5BE600}" type="pres">
      <dgm:prSet presAssocID="{C418E4E0-AE31-45DA-AF7B-A3F8701A05FE}" presName="connTx" presStyleLbl="parChTrans1D2" presStyleIdx="4" presStyleCnt="5"/>
      <dgm:spPr/>
      <dgm:t>
        <a:bodyPr/>
        <a:lstStyle/>
        <a:p>
          <a:endParaRPr lang="en-US"/>
        </a:p>
      </dgm:t>
    </dgm:pt>
    <dgm:pt modelId="{2B906047-225B-4E6C-B9DC-28DC372A8C7D}" type="pres">
      <dgm:prSet presAssocID="{C3CD6B94-C15E-4EDB-ADAF-7CE9D1A059D8}" presName="root2" presStyleCnt="0"/>
      <dgm:spPr/>
    </dgm:pt>
    <dgm:pt modelId="{C7046CB1-4689-40C3-9A07-BA94855BF337}" type="pres">
      <dgm:prSet presAssocID="{C3CD6B94-C15E-4EDB-ADAF-7CE9D1A059D8}" presName="LevelTwoTextNode" presStyleLbl="node2" presStyleIdx="4" presStyleCnt="5">
        <dgm:presLayoutVars>
          <dgm:chPref val="3"/>
        </dgm:presLayoutVars>
      </dgm:prSet>
      <dgm:spPr/>
      <dgm:t>
        <a:bodyPr/>
        <a:lstStyle/>
        <a:p>
          <a:endParaRPr lang="en-US"/>
        </a:p>
      </dgm:t>
    </dgm:pt>
    <dgm:pt modelId="{C7DFBB41-64B7-4BD2-8A81-E1CB8447D6D7}" type="pres">
      <dgm:prSet presAssocID="{C3CD6B94-C15E-4EDB-ADAF-7CE9D1A059D8}" presName="level3hierChild" presStyleCnt="0"/>
      <dgm:spPr/>
    </dgm:pt>
  </dgm:ptLst>
  <dgm:cxnLst>
    <dgm:cxn modelId="{B0543CA7-F0B4-4987-B231-2BECE7874E3E}" type="presOf" srcId="{1B5BEE3A-D5FC-42BB-8F3A-1285353EDE99}" destId="{4781F9DE-631B-45E2-863C-9A36E0546CFA}" srcOrd="0" destOrd="0" presId="urn:microsoft.com/office/officeart/2008/layout/HorizontalMultiLevelHierarchy"/>
    <dgm:cxn modelId="{C6057C8F-B9E0-4450-A160-9747123F279E}" type="presOf" srcId="{77BD570B-17A4-455B-8C4E-101F34093E1D}" destId="{4EBB3C99-5FCD-4F71-9B73-737CC9741956}" srcOrd="1" destOrd="0" presId="urn:microsoft.com/office/officeart/2008/layout/HorizontalMultiLevelHierarchy"/>
    <dgm:cxn modelId="{1AB77FA4-34E6-45D9-85F0-D8CDA0C87EEA}" type="presOf" srcId="{C418E4E0-AE31-45DA-AF7B-A3F8701A05FE}" destId="{AD34B74E-D1B6-4A32-A29E-F735C3E5EC5B}" srcOrd="0" destOrd="0" presId="urn:microsoft.com/office/officeart/2008/layout/HorizontalMultiLevelHierarchy"/>
    <dgm:cxn modelId="{2D7422D1-B3F8-4C2E-9D63-F78A396AEEC6}" type="presOf" srcId="{9B9B9A1E-2952-4909-97FB-6881A6CAAC4F}" destId="{F4F8F8B4-EEB5-457C-A2FA-60798E2599B1}" srcOrd="0" destOrd="0" presId="urn:microsoft.com/office/officeart/2008/layout/HorizontalMultiLevelHierarchy"/>
    <dgm:cxn modelId="{42BA37DF-7774-42C4-A045-6542E80B639C}" srcId="{1B5BEE3A-D5FC-42BB-8F3A-1285353EDE99}" destId="{24FDA49E-A5C4-4113-A5AF-4B5C2A4C3473}" srcOrd="0" destOrd="0" parTransId="{AF95FBD9-E68D-4550-9A8B-401158129837}" sibTransId="{494BC4DE-56A4-4995-A3C4-741148A6073B}"/>
    <dgm:cxn modelId="{9CF42E76-E5E8-4EBF-BAD0-5BB091C49A95}" type="presOf" srcId="{CB0EF0D5-60BC-4D1F-85B7-3C8776099B18}" destId="{271B3A82-B0A2-4C51-889D-2DFCDF298AC8}" srcOrd="1" destOrd="0" presId="urn:microsoft.com/office/officeart/2008/layout/HorizontalMultiLevelHierarchy"/>
    <dgm:cxn modelId="{CF5E5ABF-925D-4E13-A803-C3EAAF3FB669}" type="presOf" srcId="{77BD570B-17A4-455B-8C4E-101F34093E1D}" destId="{504D8DD8-B16A-4DC3-8A34-E4E71C2430D5}" srcOrd="0" destOrd="0" presId="urn:microsoft.com/office/officeart/2008/layout/HorizontalMultiLevelHierarchy"/>
    <dgm:cxn modelId="{4C6BDB03-0569-40E1-8EE8-9BFE56D3C58A}" srcId="{1B5BEE3A-D5FC-42BB-8F3A-1285353EDE99}" destId="{28D27B97-27E7-4D81-816B-8723846B62AF}" srcOrd="3" destOrd="0" parTransId="{77BD570B-17A4-455B-8C4E-101F34093E1D}" sibTransId="{04550476-AC4F-48BF-B66F-DA79C2F44D0D}"/>
    <dgm:cxn modelId="{E106366F-6DF9-43C3-8041-5043718879D8}" type="presOf" srcId="{C855FBC8-7756-48CC-800F-F862C12D4CD8}" destId="{085268BE-5ED4-417D-8CEC-AFDDB413E10A}" srcOrd="0" destOrd="0" presId="urn:microsoft.com/office/officeart/2008/layout/HorizontalMultiLevelHierarchy"/>
    <dgm:cxn modelId="{D69FC142-B2A4-4162-8D94-06557E50C1F3}" srcId="{1B5BEE3A-D5FC-42BB-8F3A-1285353EDE99}" destId="{C855FBC8-7756-48CC-800F-F862C12D4CD8}" srcOrd="2" destOrd="0" parTransId="{CB0EF0D5-60BC-4D1F-85B7-3C8776099B18}" sibTransId="{C2B0751E-2729-4F52-88C6-7E51D77809E4}"/>
    <dgm:cxn modelId="{BE69A272-A06A-403A-A3DD-57FA2E98BBFF}" type="presOf" srcId="{B305A754-4F0F-481F-8F0C-D6FA5FCF297A}" destId="{3E0DE1BD-950A-4491-976E-4A574E9A4D2E}" srcOrd="1" destOrd="0" presId="urn:microsoft.com/office/officeart/2008/layout/HorizontalMultiLevelHierarchy"/>
    <dgm:cxn modelId="{8ED07F30-E293-403C-B0B6-670408DE8A85}" type="presOf" srcId="{B305A754-4F0F-481F-8F0C-D6FA5FCF297A}" destId="{1BA11DF6-4716-4B3A-8939-96E13670B33B}" srcOrd="0" destOrd="0" presId="urn:microsoft.com/office/officeart/2008/layout/HorizontalMultiLevelHierarchy"/>
    <dgm:cxn modelId="{9FB9ACB6-9C6E-4C27-A660-BBCA54BB7D11}" type="presOf" srcId="{C3CD6B94-C15E-4EDB-ADAF-7CE9D1A059D8}" destId="{C7046CB1-4689-40C3-9A07-BA94855BF337}" srcOrd="0" destOrd="0" presId="urn:microsoft.com/office/officeart/2008/layout/HorizontalMultiLevelHierarchy"/>
    <dgm:cxn modelId="{E29B616D-5B6B-4669-A8DA-FB24A8FA3843}" type="presOf" srcId="{C418E4E0-AE31-45DA-AF7B-A3F8701A05FE}" destId="{1EEEDF2B-9413-453F-A6FF-82E7EA5BE600}" srcOrd="1" destOrd="0" presId="urn:microsoft.com/office/officeart/2008/layout/HorizontalMultiLevelHierarchy"/>
    <dgm:cxn modelId="{CE5F23D3-494B-4BE7-8189-38EC345BD7E5}" srcId="{1B5BEE3A-D5FC-42BB-8F3A-1285353EDE99}" destId="{C3CD6B94-C15E-4EDB-ADAF-7CE9D1A059D8}" srcOrd="4" destOrd="0" parTransId="{C418E4E0-AE31-45DA-AF7B-A3F8701A05FE}" sibTransId="{9B6C090B-2054-4593-966E-A64F07070C04}"/>
    <dgm:cxn modelId="{CD1D2DB7-731B-4AF1-B3AC-036435BB6621}" type="presOf" srcId="{E72438CB-87DA-4867-B66B-EDB48A7E2F67}" destId="{D1A9FEA9-AE17-4CCA-88C7-0D3F74F0C9D9}" srcOrd="0" destOrd="0" presId="urn:microsoft.com/office/officeart/2008/layout/HorizontalMultiLevelHierarchy"/>
    <dgm:cxn modelId="{12008A59-AC2E-466A-9D15-E8E21E02EC28}" srcId="{1B5BEE3A-D5FC-42BB-8F3A-1285353EDE99}" destId="{E72438CB-87DA-4867-B66B-EDB48A7E2F67}" srcOrd="1" destOrd="0" parTransId="{B305A754-4F0F-481F-8F0C-D6FA5FCF297A}" sibTransId="{23C4D373-B720-419F-A370-001FC91482DC}"/>
    <dgm:cxn modelId="{B0E52F74-72A8-4482-8927-E3FCF69ACFDB}" srcId="{9B9B9A1E-2952-4909-97FB-6881A6CAAC4F}" destId="{1B5BEE3A-D5FC-42BB-8F3A-1285353EDE99}" srcOrd="0" destOrd="0" parTransId="{82B9CD00-75BE-468A-916F-8DF631DC439B}" sibTransId="{7A612F65-45CF-47FA-B0AB-884F18A9D1FE}"/>
    <dgm:cxn modelId="{DB4D511C-67CF-41F2-95E9-A97603062B1A}" type="presOf" srcId="{28D27B97-27E7-4D81-816B-8723846B62AF}" destId="{09D20B58-6AD3-490E-B3EE-757F4A8544A2}" srcOrd="0" destOrd="0" presId="urn:microsoft.com/office/officeart/2008/layout/HorizontalMultiLevelHierarchy"/>
    <dgm:cxn modelId="{27095541-4FD5-4CCB-9892-C70950B02072}" type="presOf" srcId="{AF95FBD9-E68D-4550-9A8B-401158129837}" destId="{A29210C9-6109-4CAA-A9B8-DF856B8A3A61}" srcOrd="0" destOrd="0" presId="urn:microsoft.com/office/officeart/2008/layout/HorizontalMultiLevelHierarchy"/>
    <dgm:cxn modelId="{B0E731AC-D81F-44C7-9618-B2156B878855}" type="presOf" srcId="{24FDA49E-A5C4-4113-A5AF-4B5C2A4C3473}" destId="{9A766BEF-A6F1-46DB-A7F7-5C820D8A7F27}" srcOrd="0" destOrd="0" presId="urn:microsoft.com/office/officeart/2008/layout/HorizontalMultiLevelHierarchy"/>
    <dgm:cxn modelId="{3EF117D7-4FAC-40EC-825B-8668CE178852}" type="presOf" srcId="{CB0EF0D5-60BC-4D1F-85B7-3C8776099B18}" destId="{F0B21AD0-12AC-41B4-B155-1BBBAEC6B958}" srcOrd="0" destOrd="0" presId="urn:microsoft.com/office/officeart/2008/layout/HorizontalMultiLevelHierarchy"/>
    <dgm:cxn modelId="{EF3DBE03-D1C3-49DD-8718-EC71F0D95C9A}" type="presOf" srcId="{AF95FBD9-E68D-4550-9A8B-401158129837}" destId="{74DB05ED-A261-48E1-A861-465A2CA63FF4}" srcOrd="1" destOrd="0" presId="urn:microsoft.com/office/officeart/2008/layout/HorizontalMultiLevelHierarchy"/>
    <dgm:cxn modelId="{789D0514-B2A3-46B6-B661-15C2E588F994}" type="presParOf" srcId="{F4F8F8B4-EEB5-457C-A2FA-60798E2599B1}" destId="{2326BE20-FF5F-4155-9739-9F4547FA93A4}" srcOrd="0" destOrd="0" presId="urn:microsoft.com/office/officeart/2008/layout/HorizontalMultiLevelHierarchy"/>
    <dgm:cxn modelId="{17358FDA-A57A-47C2-92EA-6192EC8AECD1}" type="presParOf" srcId="{2326BE20-FF5F-4155-9739-9F4547FA93A4}" destId="{4781F9DE-631B-45E2-863C-9A36E0546CFA}" srcOrd="0" destOrd="0" presId="urn:microsoft.com/office/officeart/2008/layout/HorizontalMultiLevelHierarchy"/>
    <dgm:cxn modelId="{E5C3948B-E3FE-4B9C-B7C6-F2ECACB3240E}" type="presParOf" srcId="{2326BE20-FF5F-4155-9739-9F4547FA93A4}" destId="{395BD2B5-1619-4D9A-BC77-EA424CE5F791}" srcOrd="1" destOrd="0" presId="urn:microsoft.com/office/officeart/2008/layout/HorizontalMultiLevelHierarchy"/>
    <dgm:cxn modelId="{8DD2C1FD-87E6-4046-853B-A0B7BED1FB24}" type="presParOf" srcId="{395BD2B5-1619-4D9A-BC77-EA424CE5F791}" destId="{A29210C9-6109-4CAA-A9B8-DF856B8A3A61}" srcOrd="0" destOrd="0" presId="urn:microsoft.com/office/officeart/2008/layout/HorizontalMultiLevelHierarchy"/>
    <dgm:cxn modelId="{384D115A-2EDE-48D1-B148-7423F6D196B4}" type="presParOf" srcId="{A29210C9-6109-4CAA-A9B8-DF856B8A3A61}" destId="{74DB05ED-A261-48E1-A861-465A2CA63FF4}" srcOrd="0" destOrd="0" presId="urn:microsoft.com/office/officeart/2008/layout/HorizontalMultiLevelHierarchy"/>
    <dgm:cxn modelId="{1F6497FD-A710-4B14-9CD6-64ED6E82B658}" type="presParOf" srcId="{395BD2B5-1619-4D9A-BC77-EA424CE5F791}" destId="{AFF2637A-2DF1-46B8-AE47-B4778E23D0EB}" srcOrd="1" destOrd="0" presId="urn:microsoft.com/office/officeart/2008/layout/HorizontalMultiLevelHierarchy"/>
    <dgm:cxn modelId="{BE470EB3-A0AE-4F26-AE05-B185135542F1}" type="presParOf" srcId="{AFF2637A-2DF1-46B8-AE47-B4778E23D0EB}" destId="{9A766BEF-A6F1-46DB-A7F7-5C820D8A7F27}" srcOrd="0" destOrd="0" presId="urn:microsoft.com/office/officeart/2008/layout/HorizontalMultiLevelHierarchy"/>
    <dgm:cxn modelId="{C34A0CC2-78A8-41B0-99F3-9D85DB72F324}" type="presParOf" srcId="{AFF2637A-2DF1-46B8-AE47-B4778E23D0EB}" destId="{E4222BCB-218A-4E85-B606-A847CEC4635A}" srcOrd="1" destOrd="0" presId="urn:microsoft.com/office/officeart/2008/layout/HorizontalMultiLevelHierarchy"/>
    <dgm:cxn modelId="{053D6694-7189-4F48-8A8C-27B63CE9CBA6}" type="presParOf" srcId="{395BD2B5-1619-4D9A-BC77-EA424CE5F791}" destId="{1BA11DF6-4716-4B3A-8939-96E13670B33B}" srcOrd="2" destOrd="0" presId="urn:microsoft.com/office/officeart/2008/layout/HorizontalMultiLevelHierarchy"/>
    <dgm:cxn modelId="{700EA7A9-3DCC-4E02-B321-01F35D2A41F6}" type="presParOf" srcId="{1BA11DF6-4716-4B3A-8939-96E13670B33B}" destId="{3E0DE1BD-950A-4491-976E-4A574E9A4D2E}" srcOrd="0" destOrd="0" presId="urn:microsoft.com/office/officeart/2008/layout/HorizontalMultiLevelHierarchy"/>
    <dgm:cxn modelId="{495D8C12-8843-430D-9C2A-7653CEF16649}" type="presParOf" srcId="{395BD2B5-1619-4D9A-BC77-EA424CE5F791}" destId="{6EAF39A5-F9E6-49A3-BDD7-E18C00C2B487}" srcOrd="3" destOrd="0" presId="urn:microsoft.com/office/officeart/2008/layout/HorizontalMultiLevelHierarchy"/>
    <dgm:cxn modelId="{A8F9F18B-E8BA-42F0-9D58-D5C0BDA9174F}" type="presParOf" srcId="{6EAF39A5-F9E6-49A3-BDD7-E18C00C2B487}" destId="{D1A9FEA9-AE17-4CCA-88C7-0D3F74F0C9D9}" srcOrd="0" destOrd="0" presId="urn:microsoft.com/office/officeart/2008/layout/HorizontalMultiLevelHierarchy"/>
    <dgm:cxn modelId="{003A365A-1D17-4122-82F8-14DDA06D782D}" type="presParOf" srcId="{6EAF39A5-F9E6-49A3-BDD7-E18C00C2B487}" destId="{CB2FE41A-CB81-490D-80A8-66F5DB0D58C5}" srcOrd="1" destOrd="0" presId="urn:microsoft.com/office/officeart/2008/layout/HorizontalMultiLevelHierarchy"/>
    <dgm:cxn modelId="{FC3E2512-BFAC-4737-9F2D-518B10131376}" type="presParOf" srcId="{395BD2B5-1619-4D9A-BC77-EA424CE5F791}" destId="{F0B21AD0-12AC-41B4-B155-1BBBAEC6B958}" srcOrd="4" destOrd="0" presId="urn:microsoft.com/office/officeart/2008/layout/HorizontalMultiLevelHierarchy"/>
    <dgm:cxn modelId="{4792596A-481C-4EBB-BD76-3073687967D9}" type="presParOf" srcId="{F0B21AD0-12AC-41B4-B155-1BBBAEC6B958}" destId="{271B3A82-B0A2-4C51-889D-2DFCDF298AC8}" srcOrd="0" destOrd="0" presId="urn:microsoft.com/office/officeart/2008/layout/HorizontalMultiLevelHierarchy"/>
    <dgm:cxn modelId="{2C378170-BB34-4993-A456-E901B13CFB14}" type="presParOf" srcId="{395BD2B5-1619-4D9A-BC77-EA424CE5F791}" destId="{3B4ECDB1-67A0-4528-BF77-4D9257D54A66}" srcOrd="5" destOrd="0" presId="urn:microsoft.com/office/officeart/2008/layout/HorizontalMultiLevelHierarchy"/>
    <dgm:cxn modelId="{79B4CF48-6539-41F4-B5D4-132655DAABD2}" type="presParOf" srcId="{3B4ECDB1-67A0-4528-BF77-4D9257D54A66}" destId="{085268BE-5ED4-417D-8CEC-AFDDB413E10A}" srcOrd="0" destOrd="0" presId="urn:microsoft.com/office/officeart/2008/layout/HorizontalMultiLevelHierarchy"/>
    <dgm:cxn modelId="{59F1A2B7-F729-490E-B0CF-97AC8AA77350}" type="presParOf" srcId="{3B4ECDB1-67A0-4528-BF77-4D9257D54A66}" destId="{887AF688-9475-4A11-A36A-DD6CF4CE965D}" srcOrd="1" destOrd="0" presId="urn:microsoft.com/office/officeart/2008/layout/HorizontalMultiLevelHierarchy"/>
    <dgm:cxn modelId="{278FF8F3-335A-48A4-A15E-AC8EE0DE7E74}" type="presParOf" srcId="{395BD2B5-1619-4D9A-BC77-EA424CE5F791}" destId="{504D8DD8-B16A-4DC3-8A34-E4E71C2430D5}" srcOrd="6" destOrd="0" presId="urn:microsoft.com/office/officeart/2008/layout/HorizontalMultiLevelHierarchy"/>
    <dgm:cxn modelId="{868F4901-1A84-40ED-B612-82FE102BFD5F}" type="presParOf" srcId="{504D8DD8-B16A-4DC3-8A34-E4E71C2430D5}" destId="{4EBB3C99-5FCD-4F71-9B73-737CC9741956}" srcOrd="0" destOrd="0" presId="urn:microsoft.com/office/officeart/2008/layout/HorizontalMultiLevelHierarchy"/>
    <dgm:cxn modelId="{204EFD7C-334E-4835-BED5-11A39340C550}" type="presParOf" srcId="{395BD2B5-1619-4D9A-BC77-EA424CE5F791}" destId="{4F93C562-5928-4478-A565-6B9F08120CA5}" srcOrd="7" destOrd="0" presId="urn:microsoft.com/office/officeart/2008/layout/HorizontalMultiLevelHierarchy"/>
    <dgm:cxn modelId="{6E0DA070-B300-4A1C-9BFD-F36B65728F30}" type="presParOf" srcId="{4F93C562-5928-4478-A565-6B9F08120CA5}" destId="{09D20B58-6AD3-490E-B3EE-757F4A8544A2}" srcOrd="0" destOrd="0" presId="urn:microsoft.com/office/officeart/2008/layout/HorizontalMultiLevelHierarchy"/>
    <dgm:cxn modelId="{F4ECC83E-4337-469D-96CF-6557192BCDDC}" type="presParOf" srcId="{4F93C562-5928-4478-A565-6B9F08120CA5}" destId="{0A5FA667-75D2-4B0B-8FB4-5D10655BEA96}" srcOrd="1" destOrd="0" presId="urn:microsoft.com/office/officeart/2008/layout/HorizontalMultiLevelHierarchy"/>
    <dgm:cxn modelId="{58E80D06-66BE-4A83-A1C8-656E52E45A9D}" type="presParOf" srcId="{395BD2B5-1619-4D9A-BC77-EA424CE5F791}" destId="{AD34B74E-D1B6-4A32-A29E-F735C3E5EC5B}" srcOrd="8" destOrd="0" presId="urn:microsoft.com/office/officeart/2008/layout/HorizontalMultiLevelHierarchy"/>
    <dgm:cxn modelId="{BF8629E8-739E-455B-9583-57DA7BABAF13}" type="presParOf" srcId="{AD34B74E-D1B6-4A32-A29E-F735C3E5EC5B}" destId="{1EEEDF2B-9413-453F-A6FF-82E7EA5BE600}" srcOrd="0" destOrd="0" presId="urn:microsoft.com/office/officeart/2008/layout/HorizontalMultiLevelHierarchy"/>
    <dgm:cxn modelId="{C7383DB4-FCCD-4093-A6DB-6022022C4EEA}" type="presParOf" srcId="{395BD2B5-1619-4D9A-BC77-EA424CE5F791}" destId="{2B906047-225B-4E6C-B9DC-28DC372A8C7D}" srcOrd="9" destOrd="0" presId="urn:microsoft.com/office/officeart/2008/layout/HorizontalMultiLevelHierarchy"/>
    <dgm:cxn modelId="{38459868-8B1C-4A26-BF16-E4CBA185DE5F}" type="presParOf" srcId="{2B906047-225B-4E6C-B9DC-28DC372A8C7D}" destId="{C7046CB1-4689-40C3-9A07-BA94855BF337}" srcOrd="0" destOrd="0" presId="urn:microsoft.com/office/officeart/2008/layout/HorizontalMultiLevelHierarchy"/>
    <dgm:cxn modelId="{D6E87148-E1F1-41A8-B637-419A8659F397}" type="presParOf" srcId="{2B906047-225B-4E6C-B9DC-28DC372A8C7D}" destId="{C7DFBB41-64B7-4BD2-8A81-E1CB8447D6D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237E47-583B-48D4-8C5D-92712B2F2484}" type="doc">
      <dgm:prSet loTypeId="urn:microsoft.com/office/officeart/2005/8/layout/hList3" loCatId="list" qsTypeId="urn:microsoft.com/office/officeart/2005/8/quickstyle/3d9" qsCatId="3D" csTypeId="urn:microsoft.com/office/officeart/2005/8/colors/accent1_2" csCatId="accent1" phldr="1"/>
      <dgm:spPr/>
      <dgm:t>
        <a:bodyPr/>
        <a:lstStyle/>
        <a:p>
          <a:endParaRPr lang="en-US"/>
        </a:p>
      </dgm:t>
    </dgm:pt>
    <dgm:pt modelId="{F6C691F9-8858-4777-AE0C-EE6915880D4E}">
      <dgm:prSet phldrT="[Text]"/>
      <dgm:spPr/>
      <dgm:t>
        <a:bodyPr/>
        <a:lstStyle/>
        <a:p>
          <a:r>
            <a:rPr lang="en-US" b="1" dirty="0" smtClean="0">
              <a:latin typeface="Maiandra GD" panose="020E0502030308020204" pitchFamily="34" charset="0"/>
            </a:rPr>
            <a:t>CODE FOR PUBLIC OFFICERS</a:t>
          </a:r>
          <a:endParaRPr lang="en-US" b="1" dirty="0">
            <a:latin typeface="Maiandra GD" panose="020E0502030308020204" pitchFamily="34" charset="0"/>
          </a:endParaRPr>
        </a:p>
      </dgm:t>
    </dgm:pt>
    <dgm:pt modelId="{931BEABB-3F45-4352-9FBA-49DD9BE2D721}" type="parTrans" cxnId="{3AE607D9-4DA3-4EC9-AD8B-FF689A424616}">
      <dgm:prSet/>
      <dgm:spPr/>
      <dgm:t>
        <a:bodyPr/>
        <a:lstStyle/>
        <a:p>
          <a:endParaRPr lang="en-US"/>
        </a:p>
      </dgm:t>
    </dgm:pt>
    <dgm:pt modelId="{EBEA4A54-0828-47A9-8EE3-A46BE6FFE91D}" type="sibTrans" cxnId="{3AE607D9-4DA3-4EC9-AD8B-FF689A424616}">
      <dgm:prSet/>
      <dgm:spPr/>
      <dgm:t>
        <a:bodyPr/>
        <a:lstStyle/>
        <a:p>
          <a:endParaRPr lang="en-US"/>
        </a:p>
      </dgm:t>
    </dgm:pt>
    <dgm:pt modelId="{BF44F2E6-C11C-4959-8869-54C5EF7B6058}">
      <dgm:prSet phldrT="[Text]"/>
      <dgm:spPr/>
      <dgm:t>
        <a:bodyPr/>
        <a:lstStyle/>
        <a:p>
          <a:r>
            <a:rPr lang="en-US" b="1" dirty="0" smtClean="0">
              <a:latin typeface="Maiandra GD" panose="020E0502030308020204" pitchFamily="34" charset="0"/>
            </a:rPr>
            <a:t>No conflict between office and personal interest</a:t>
          </a:r>
          <a:endParaRPr lang="en-US" b="1" dirty="0">
            <a:latin typeface="Maiandra GD" panose="020E0502030308020204" pitchFamily="34" charset="0"/>
          </a:endParaRPr>
        </a:p>
      </dgm:t>
    </dgm:pt>
    <dgm:pt modelId="{44A4BB1B-09DD-45CF-AF99-3B7EA39BD7EC}" type="parTrans" cxnId="{5CD24F5E-A293-43E6-A433-C3B90D65B892}">
      <dgm:prSet/>
      <dgm:spPr/>
      <dgm:t>
        <a:bodyPr/>
        <a:lstStyle/>
        <a:p>
          <a:endParaRPr lang="en-US"/>
        </a:p>
      </dgm:t>
    </dgm:pt>
    <dgm:pt modelId="{F4FF69AE-545E-47FF-B6A7-24B8999C98AD}" type="sibTrans" cxnId="{5CD24F5E-A293-43E6-A433-C3B90D65B892}">
      <dgm:prSet/>
      <dgm:spPr/>
      <dgm:t>
        <a:bodyPr/>
        <a:lstStyle/>
        <a:p>
          <a:endParaRPr lang="en-US"/>
        </a:p>
      </dgm:t>
    </dgm:pt>
    <dgm:pt modelId="{465045A2-E243-440A-B449-98CC8659EAB8}">
      <dgm:prSet phldrT="[Text]"/>
      <dgm:spPr/>
      <dgm:t>
        <a:bodyPr/>
        <a:lstStyle/>
        <a:p>
          <a:r>
            <a:rPr lang="en-US" b="1" dirty="0" smtClean="0">
              <a:latin typeface="Maiandra GD" panose="020E0502030308020204" pitchFamily="34" charset="0"/>
            </a:rPr>
            <a:t>Do not operate foreign account</a:t>
          </a:r>
          <a:endParaRPr lang="en-US" b="1" dirty="0">
            <a:latin typeface="Maiandra GD" panose="020E0502030308020204" pitchFamily="34" charset="0"/>
          </a:endParaRPr>
        </a:p>
      </dgm:t>
    </dgm:pt>
    <dgm:pt modelId="{A9D6C005-FAE1-40C6-B463-9F6DD4D3F4B5}" type="parTrans" cxnId="{D0ADFDA2-4610-47FD-9B84-B8C4A01E7D0E}">
      <dgm:prSet/>
      <dgm:spPr/>
      <dgm:t>
        <a:bodyPr/>
        <a:lstStyle/>
        <a:p>
          <a:endParaRPr lang="en-US"/>
        </a:p>
      </dgm:t>
    </dgm:pt>
    <dgm:pt modelId="{9C429617-F67E-4085-8506-4886EBF6283B}" type="sibTrans" cxnId="{D0ADFDA2-4610-47FD-9B84-B8C4A01E7D0E}">
      <dgm:prSet/>
      <dgm:spPr/>
      <dgm:t>
        <a:bodyPr/>
        <a:lstStyle/>
        <a:p>
          <a:endParaRPr lang="en-US"/>
        </a:p>
      </dgm:t>
    </dgm:pt>
    <dgm:pt modelId="{56B040A8-B8DF-4A57-A82A-114256FD023E}">
      <dgm:prSet phldrT="[Text]"/>
      <dgm:spPr/>
      <dgm:t>
        <a:bodyPr/>
        <a:lstStyle/>
        <a:p>
          <a:r>
            <a:rPr lang="en-US" b="1" dirty="0" smtClean="0">
              <a:latin typeface="Maiandra GD" panose="020E0502030308020204" pitchFamily="34" charset="0"/>
            </a:rPr>
            <a:t>Do not receive double emoluments</a:t>
          </a:r>
          <a:endParaRPr lang="en-US" b="1" dirty="0">
            <a:latin typeface="Maiandra GD" panose="020E0502030308020204" pitchFamily="34" charset="0"/>
          </a:endParaRPr>
        </a:p>
      </dgm:t>
    </dgm:pt>
    <dgm:pt modelId="{558F361C-EFC5-4843-A58F-9034764B8970}" type="parTrans" cxnId="{108A4615-43F9-49A2-BBD8-3B5E48E73DB2}">
      <dgm:prSet/>
      <dgm:spPr/>
      <dgm:t>
        <a:bodyPr/>
        <a:lstStyle/>
        <a:p>
          <a:endParaRPr lang="en-US"/>
        </a:p>
      </dgm:t>
    </dgm:pt>
    <dgm:pt modelId="{AA46CA63-C34E-4AB7-B0B7-B2810074E4C3}" type="sibTrans" cxnId="{108A4615-43F9-49A2-BBD8-3B5E48E73DB2}">
      <dgm:prSet/>
      <dgm:spPr/>
      <dgm:t>
        <a:bodyPr/>
        <a:lstStyle/>
        <a:p>
          <a:endParaRPr lang="en-US"/>
        </a:p>
      </dgm:t>
    </dgm:pt>
    <dgm:pt modelId="{3295F450-4401-4FF5-BEA0-6662FF21DE86}">
      <dgm:prSet phldrT="[Text]"/>
      <dgm:spPr/>
      <dgm:t>
        <a:bodyPr/>
        <a:lstStyle/>
        <a:p>
          <a:r>
            <a:rPr lang="en-US" b="1" dirty="0" smtClean="0">
              <a:latin typeface="Maiandra GD" panose="020E0502030308020204" pitchFamily="34" charset="0"/>
            </a:rPr>
            <a:t>Do not engage in private business except farming</a:t>
          </a:r>
          <a:endParaRPr lang="en-US" b="1" dirty="0">
            <a:latin typeface="Maiandra GD" panose="020E0502030308020204" pitchFamily="34" charset="0"/>
          </a:endParaRPr>
        </a:p>
      </dgm:t>
    </dgm:pt>
    <dgm:pt modelId="{4743EC50-92F6-4802-A41F-9A020309055D}" type="parTrans" cxnId="{59EDD508-1419-4CC3-B08F-A8B34D113AE2}">
      <dgm:prSet/>
      <dgm:spPr/>
      <dgm:t>
        <a:bodyPr/>
        <a:lstStyle/>
        <a:p>
          <a:endParaRPr lang="en-US"/>
        </a:p>
      </dgm:t>
    </dgm:pt>
    <dgm:pt modelId="{A1A85508-AC7B-40C6-AD2C-0F304E535625}" type="sibTrans" cxnId="{59EDD508-1419-4CC3-B08F-A8B34D113AE2}">
      <dgm:prSet/>
      <dgm:spPr/>
      <dgm:t>
        <a:bodyPr/>
        <a:lstStyle/>
        <a:p>
          <a:endParaRPr lang="en-US"/>
        </a:p>
      </dgm:t>
    </dgm:pt>
    <dgm:pt modelId="{FD641EB4-7028-496E-AAFE-AAE6492DED3F}">
      <dgm:prSet phldrT="[Text]"/>
      <dgm:spPr/>
      <dgm:t>
        <a:bodyPr/>
        <a:lstStyle/>
        <a:p>
          <a:r>
            <a:rPr lang="en-US" b="1" dirty="0" smtClean="0">
              <a:latin typeface="Maiandra GD" panose="020E0502030308020204" pitchFamily="34" charset="0"/>
            </a:rPr>
            <a:t>Do not receive or demand gratification</a:t>
          </a:r>
          <a:endParaRPr lang="en-US" b="1" dirty="0">
            <a:latin typeface="Maiandra GD" panose="020E0502030308020204" pitchFamily="34" charset="0"/>
          </a:endParaRPr>
        </a:p>
      </dgm:t>
    </dgm:pt>
    <dgm:pt modelId="{54FF4F97-8576-4F71-BCEC-D4F26665BD00}" type="parTrans" cxnId="{3ADE5DDA-AA69-4D71-A0CF-1377CA60F333}">
      <dgm:prSet/>
      <dgm:spPr/>
      <dgm:t>
        <a:bodyPr/>
        <a:lstStyle/>
        <a:p>
          <a:endParaRPr lang="en-US"/>
        </a:p>
      </dgm:t>
    </dgm:pt>
    <dgm:pt modelId="{49EE3C2B-7797-488A-8886-51E2C38318A8}" type="sibTrans" cxnId="{3ADE5DDA-AA69-4D71-A0CF-1377CA60F333}">
      <dgm:prSet/>
      <dgm:spPr/>
      <dgm:t>
        <a:bodyPr/>
        <a:lstStyle/>
        <a:p>
          <a:endParaRPr lang="en-US"/>
        </a:p>
      </dgm:t>
    </dgm:pt>
    <dgm:pt modelId="{A5FBB8E8-252E-41E2-BCA0-C53B76C6C03C}">
      <dgm:prSet phldrT="[Text]"/>
      <dgm:spPr/>
      <dgm:t>
        <a:bodyPr/>
        <a:lstStyle/>
        <a:p>
          <a:r>
            <a:rPr lang="en-US" b="1" dirty="0" smtClean="0">
              <a:latin typeface="Maiandra GD" panose="020E0502030308020204" pitchFamily="34" charset="0"/>
            </a:rPr>
            <a:t>Do not abuse office </a:t>
          </a:r>
          <a:endParaRPr lang="en-US" b="1" dirty="0">
            <a:latin typeface="Maiandra GD" panose="020E0502030308020204" pitchFamily="34" charset="0"/>
          </a:endParaRPr>
        </a:p>
      </dgm:t>
    </dgm:pt>
    <dgm:pt modelId="{E44BE71C-8CAA-4EC2-924E-AD3DA934AFB3}" type="parTrans" cxnId="{D19AB5B3-55DB-4A13-99D5-4D437710B1A0}">
      <dgm:prSet/>
      <dgm:spPr/>
      <dgm:t>
        <a:bodyPr/>
        <a:lstStyle/>
        <a:p>
          <a:endParaRPr lang="en-US"/>
        </a:p>
      </dgm:t>
    </dgm:pt>
    <dgm:pt modelId="{C82E619E-EB2E-4D59-8822-0548D3566890}" type="sibTrans" cxnId="{D19AB5B3-55DB-4A13-99D5-4D437710B1A0}">
      <dgm:prSet/>
      <dgm:spPr/>
      <dgm:t>
        <a:bodyPr/>
        <a:lstStyle/>
        <a:p>
          <a:endParaRPr lang="en-US"/>
        </a:p>
      </dgm:t>
    </dgm:pt>
    <dgm:pt modelId="{53B2CC79-7A28-4570-9C95-1758CC794BE7}" type="pres">
      <dgm:prSet presAssocID="{D0237E47-583B-48D4-8C5D-92712B2F2484}" presName="composite" presStyleCnt="0">
        <dgm:presLayoutVars>
          <dgm:chMax val="1"/>
          <dgm:dir/>
          <dgm:resizeHandles val="exact"/>
        </dgm:presLayoutVars>
      </dgm:prSet>
      <dgm:spPr/>
      <dgm:t>
        <a:bodyPr/>
        <a:lstStyle/>
        <a:p>
          <a:endParaRPr lang="en-US"/>
        </a:p>
      </dgm:t>
    </dgm:pt>
    <dgm:pt modelId="{63C567D5-5ABA-4AC4-80ED-988C9B5D6959}" type="pres">
      <dgm:prSet presAssocID="{F6C691F9-8858-4777-AE0C-EE6915880D4E}" presName="roof" presStyleLbl="dkBgShp" presStyleIdx="0" presStyleCnt="2" custLinFactNeighborX="437"/>
      <dgm:spPr/>
      <dgm:t>
        <a:bodyPr/>
        <a:lstStyle/>
        <a:p>
          <a:endParaRPr lang="en-US"/>
        </a:p>
      </dgm:t>
    </dgm:pt>
    <dgm:pt modelId="{FB349237-C39F-4311-958D-E2BA7B44A05D}" type="pres">
      <dgm:prSet presAssocID="{F6C691F9-8858-4777-AE0C-EE6915880D4E}" presName="pillars" presStyleCnt="0"/>
      <dgm:spPr/>
    </dgm:pt>
    <dgm:pt modelId="{D6F932F3-F708-4944-89B1-C77190921BA8}" type="pres">
      <dgm:prSet presAssocID="{F6C691F9-8858-4777-AE0C-EE6915880D4E}" presName="pillar1" presStyleLbl="node1" presStyleIdx="0" presStyleCnt="6">
        <dgm:presLayoutVars>
          <dgm:bulletEnabled val="1"/>
        </dgm:presLayoutVars>
      </dgm:prSet>
      <dgm:spPr/>
      <dgm:t>
        <a:bodyPr/>
        <a:lstStyle/>
        <a:p>
          <a:endParaRPr lang="en-US"/>
        </a:p>
      </dgm:t>
    </dgm:pt>
    <dgm:pt modelId="{4B04054D-1C6B-404F-A69C-95FE2A12B739}" type="pres">
      <dgm:prSet presAssocID="{465045A2-E243-440A-B449-98CC8659EAB8}" presName="pillarX" presStyleLbl="node1" presStyleIdx="1" presStyleCnt="6">
        <dgm:presLayoutVars>
          <dgm:bulletEnabled val="1"/>
        </dgm:presLayoutVars>
      </dgm:prSet>
      <dgm:spPr/>
      <dgm:t>
        <a:bodyPr/>
        <a:lstStyle/>
        <a:p>
          <a:endParaRPr lang="en-US"/>
        </a:p>
      </dgm:t>
    </dgm:pt>
    <dgm:pt modelId="{EC87E7C1-078E-40C7-8C21-93D655D54666}" type="pres">
      <dgm:prSet presAssocID="{56B040A8-B8DF-4A57-A82A-114256FD023E}" presName="pillarX" presStyleLbl="node1" presStyleIdx="2" presStyleCnt="6" custLinFactNeighborX="154" custLinFactNeighborY="2225">
        <dgm:presLayoutVars>
          <dgm:bulletEnabled val="1"/>
        </dgm:presLayoutVars>
      </dgm:prSet>
      <dgm:spPr/>
      <dgm:t>
        <a:bodyPr/>
        <a:lstStyle/>
        <a:p>
          <a:endParaRPr lang="en-US"/>
        </a:p>
      </dgm:t>
    </dgm:pt>
    <dgm:pt modelId="{67A89E29-01BE-46D3-BC8B-199BD94D3FA4}" type="pres">
      <dgm:prSet presAssocID="{3295F450-4401-4FF5-BEA0-6662FF21DE86}" presName="pillarX" presStyleLbl="node1" presStyleIdx="3" presStyleCnt="6">
        <dgm:presLayoutVars>
          <dgm:bulletEnabled val="1"/>
        </dgm:presLayoutVars>
      </dgm:prSet>
      <dgm:spPr/>
      <dgm:t>
        <a:bodyPr/>
        <a:lstStyle/>
        <a:p>
          <a:endParaRPr lang="en-US"/>
        </a:p>
      </dgm:t>
    </dgm:pt>
    <dgm:pt modelId="{F3035EE6-2A26-482D-A794-42B6D742A0BD}" type="pres">
      <dgm:prSet presAssocID="{FD641EB4-7028-496E-AAFE-AAE6492DED3F}" presName="pillarX" presStyleLbl="node1" presStyleIdx="4" presStyleCnt="6">
        <dgm:presLayoutVars>
          <dgm:bulletEnabled val="1"/>
        </dgm:presLayoutVars>
      </dgm:prSet>
      <dgm:spPr/>
      <dgm:t>
        <a:bodyPr/>
        <a:lstStyle/>
        <a:p>
          <a:endParaRPr lang="en-US"/>
        </a:p>
      </dgm:t>
    </dgm:pt>
    <dgm:pt modelId="{160E1C51-42E9-46B5-A752-1B1E50ECB30C}" type="pres">
      <dgm:prSet presAssocID="{A5FBB8E8-252E-41E2-BCA0-C53B76C6C03C}" presName="pillarX" presStyleLbl="node1" presStyleIdx="5" presStyleCnt="6">
        <dgm:presLayoutVars>
          <dgm:bulletEnabled val="1"/>
        </dgm:presLayoutVars>
      </dgm:prSet>
      <dgm:spPr/>
      <dgm:t>
        <a:bodyPr/>
        <a:lstStyle/>
        <a:p>
          <a:endParaRPr lang="en-US"/>
        </a:p>
      </dgm:t>
    </dgm:pt>
    <dgm:pt modelId="{8480B4D6-47DB-4028-ADE0-29BCA543FA4C}" type="pres">
      <dgm:prSet presAssocID="{F6C691F9-8858-4777-AE0C-EE6915880D4E}" presName="base" presStyleLbl="dkBgShp" presStyleIdx="1" presStyleCnt="2"/>
      <dgm:spPr/>
    </dgm:pt>
  </dgm:ptLst>
  <dgm:cxnLst>
    <dgm:cxn modelId="{59EDD508-1419-4CC3-B08F-A8B34D113AE2}" srcId="{F6C691F9-8858-4777-AE0C-EE6915880D4E}" destId="{3295F450-4401-4FF5-BEA0-6662FF21DE86}" srcOrd="3" destOrd="0" parTransId="{4743EC50-92F6-4802-A41F-9A020309055D}" sibTransId="{A1A85508-AC7B-40C6-AD2C-0F304E535625}"/>
    <dgm:cxn modelId="{1A060900-4E98-4989-9A9C-25716B343CB9}" type="presOf" srcId="{FD641EB4-7028-496E-AAFE-AAE6492DED3F}" destId="{F3035EE6-2A26-482D-A794-42B6D742A0BD}" srcOrd="0" destOrd="0" presId="urn:microsoft.com/office/officeart/2005/8/layout/hList3"/>
    <dgm:cxn modelId="{D19AB5B3-55DB-4A13-99D5-4D437710B1A0}" srcId="{F6C691F9-8858-4777-AE0C-EE6915880D4E}" destId="{A5FBB8E8-252E-41E2-BCA0-C53B76C6C03C}" srcOrd="5" destOrd="0" parTransId="{E44BE71C-8CAA-4EC2-924E-AD3DA934AFB3}" sibTransId="{C82E619E-EB2E-4D59-8822-0548D3566890}"/>
    <dgm:cxn modelId="{0BB83D91-D77E-4DFE-AEAC-0B92F270BE8D}" type="presOf" srcId="{BF44F2E6-C11C-4959-8869-54C5EF7B6058}" destId="{D6F932F3-F708-4944-89B1-C77190921BA8}" srcOrd="0" destOrd="0" presId="urn:microsoft.com/office/officeart/2005/8/layout/hList3"/>
    <dgm:cxn modelId="{108A4615-43F9-49A2-BBD8-3B5E48E73DB2}" srcId="{F6C691F9-8858-4777-AE0C-EE6915880D4E}" destId="{56B040A8-B8DF-4A57-A82A-114256FD023E}" srcOrd="2" destOrd="0" parTransId="{558F361C-EFC5-4843-A58F-9034764B8970}" sibTransId="{AA46CA63-C34E-4AB7-B0B7-B2810074E4C3}"/>
    <dgm:cxn modelId="{AF47310C-E054-49D2-8E55-C8294A06AC5D}" type="presOf" srcId="{A5FBB8E8-252E-41E2-BCA0-C53B76C6C03C}" destId="{160E1C51-42E9-46B5-A752-1B1E50ECB30C}" srcOrd="0" destOrd="0" presId="urn:microsoft.com/office/officeart/2005/8/layout/hList3"/>
    <dgm:cxn modelId="{D0ADFDA2-4610-47FD-9B84-B8C4A01E7D0E}" srcId="{F6C691F9-8858-4777-AE0C-EE6915880D4E}" destId="{465045A2-E243-440A-B449-98CC8659EAB8}" srcOrd="1" destOrd="0" parTransId="{A9D6C005-FAE1-40C6-B463-9F6DD4D3F4B5}" sibTransId="{9C429617-F67E-4085-8506-4886EBF6283B}"/>
    <dgm:cxn modelId="{3AE607D9-4DA3-4EC9-AD8B-FF689A424616}" srcId="{D0237E47-583B-48D4-8C5D-92712B2F2484}" destId="{F6C691F9-8858-4777-AE0C-EE6915880D4E}" srcOrd="0" destOrd="0" parTransId="{931BEABB-3F45-4352-9FBA-49DD9BE2D721}" sibTransId="{EBEA4A54-0828-47A9-8EE3-A46BE6FFE91D}"/>
    <dgm:cxn modelId="{E25150D5-2030-4974-9A28-998C51F0E283}" type="presOf" srcId="{D0237E47-583B-48D4-8C5D-92712B2F2484}" destId="{53B2CC79-7A28-4570-9C95-1758CC794BE7}" srcOrd="0" destOrd="0" presId="urn:microsoft.com/office/officeart/2005/8/layout/hList3"/>
    <dgm:cxn modelId="{85E04C24-EC59-42C2-8EE1-0B16B00C9476}" type="presOf" srcId="{3295F450-4401-4FF5-BEA0-6662FF21DE86}" destId="{67A89E29-01BE-46D3-BC8B-199BD94D3FA4}" srcOrd="0" destOrd="0" presId="urn:microsoft.com/office/officeart/2005/8/layout/hList3"/>
    <dgm:cxn modelId="{638D409B-3723-4D2E-81D2-9702FED033B0}" type="presOf" srcId="{56B040A8-B8DF-4A57-A82A-114256FD023E}" destId="{EC87E7C1-078E-40C7-8C21-93D655D54666}" srcOrd="0" destOrd="0" presId="urn:microsoft.com/office/officeart/2005/8/layout/hList3"/>
    <dgm:cxn modelId="{3ADE5DDA-AA69-4D71-A0CF-1377CA60F333}" srcId="{F6C691F9-8858-4777-AE0C-EE6915880D4E}" destId="{FD641EB4-7028-496E-AAFE-AAE6492DED3F}" srcOrd="4" destOrd="0" parTransId="{54FF4F97-8576-4F71-BCEC-D4F26665BD00}" sibTransId="{49EE3C2B-7797-488A-8886-51E2C38318A8}"/>
    <dgm:cxn modelId="{2362CC3B-290D-4023-B846-34B332772CE1}" type="presOf" srcId="{F6C691F9-8858-4777-AE0C-EE6915880D4E}" destId="{63C567D5-5ABA-4AC4-80ED-988C9B5D6959}" srcOrd="0" destOrd="0" presId="urn:microsoft.com/office/officeart/2005/8/layout/hList3"/>
    <dgm:cxn modelId="{5CD24F5E-A293-43E6-A433-C3B90D65B892}" srcId="{F6C691F9-8858-4777-AE0C-EE6915880D4E}" destId="{BF44F2E6-C11C-4959-8869-54C5EF7B6058}" srcOrd="0" destOrd="0" parTransId="{44A4BB1B-09DD-45CF-AF99-3B7EA39BD7EC}" sibTransId="{F4FF69AE-545E-47FF-B6A7-24B8999C98AD}"/>
    <dgm:cxn modelId="{6B93CFDE-97CF-49A8-A249-8A66FD7398C5}" type="presOf" srcId="{465045A2-E243-440A-B449-98CC8659EAB8}" destId="{4B04054D-1C6B-404F-A69C-95FE2A12B739}" srcOrd="0" destOrd="0" presId="urn:microsoft.com/office/officeart/2005/8/layout/hList3"/>
    <dgm:cxn modelId="{0C67CC26-1B3B-49CE-A8F7-44151D075C98}" type="presParOf" srcId="{53B2CC79-7A28-4570-9C95-1758CC794BE7}" destId="{63C567D5-5ABA-4AC4-80ED-988C9B5D6959}" srcOrd="0" destOrd="0" presId="urn:microsoft.com/office/officeart/2005/8/layout/hList3"/>
    <dgm:cxn modelId="{BDF92273-F770-488A-96D8-65817657DD13}" type="presParOf" srcId="{53B2CC79-7A28-4570-9C95-1758CC794BE7}" destId="{FB349237-C39F-4311-958D-E2BA7B44A05D}" srcOrd="1" destOrd="0" presId="urn:microsoft.com/office/officeart/2005/8/layout/hList3"/>
    <dgm:cxn modelId="{91A26074-0C81-46E8-BBE1-0EB7F68883BF}" type="presParOf" srcId="{FB349237-C39F-4311-958D-E2BA7B44A05D}" destId="{D6F932F3-F708-4944-89B1-C77190921BA8}" srcOrd="0" destOrd="0" presId="urn:microsoft.com/office/officeart/2005/8/layout/hList3"/>
    <dgm:cxn modelId="{BD80194B-5640-4AAB-A52A-7EC82BE6E5D2}" type="presParOf" srcId="{FB349237-C39F-4311-958D-E2BA7B44A05D}" destId="{4B04054D-1C6B-404F-A69C-95FE2A12B739}" srcOrd="1" destOrd="0" presId="urn:microsoft.com/office/officeart/2005/8/layout/hList3"/>
    <dgm:cxn modelId="{B9798F08-3896-4F3B-9380-22589D1D1A36}" type="presParOf" srcId="{FB349237-C39F-4311-958D-E2BA7B44A05D}" destId="{EC87E7C1-078E-40C7-8C21-93D655D54666}" srcOrd="2" destOrd="0" presId="urn:microsoft.com/office/officeart/2005/8/layout/hList3"/>
    <dgm:cxn modelId="{EBAD88FC-F6FA-4B68-8828-F9C2CABC4F22}" type="presParOf" srcId="{FB349237-C39F-4311-958D-E2BA7B44A05D}" destId="{67A89E29-01BE-46D3-BC8B-199BD94D3FA4}" srcOrd="3" destOrd="0" presId="urn:microsoft.com/office/officeart/2005/8/layout/hList3"/>
    <dgm:cxn modelId="{14BB8797-D401-42EF-BC22-E6BAF47ECA44}" type="presParOf" srcId="{FB349237-C39F-4311-958D-E2BA7B44A05D}" destId="{F3035EE6-2A26-482D-A794-42B6D742A0BD}" srcOrd="4" destOrd="0" presId="urn:microsoft.com/office/officeart/2005/8/layout/hList3"/>
    <dgm:cxn modelId="{25410BA2-108B-4E1D-84AA-D939957807EF}" type="presParOf" srcId="{FB349237-C39F-4311-958D-E2BA7B44A05D}" destId="{160E1C51-42E9-46B5-A752-1B1E50ECB30C}" srcOrd="5" destOrd="0" presId="urn:microsoft.com/office/officeart/2005/8/layout/hList3"/>
    <dgm:cxn modelId="{5E5A81EE-0B25-45BA-9B5C-FA3E368B5D0C}" type="presParOf" srcId="{53B2CC79-7A28-4570-9C95-1758CC794BE7}" destId="{8480B4D6-47DB-4028-ADE0-29BCA543FA4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FA0FB9-D59F-4435-A02A-EC1CD334E244}" type="doc">
      <dgm:prSet loTypeId="urn:microsoft.com/office/officeart/2008/layout/PictureAccentList" loCatId="list" qsTypeId="urn:microsoft.com/office/officeart/2005/8/quickstyle/3d9" qsCatId="3D" csTypeId="urn:microsoft.com/office/officeart/2005/8/colors/accent1_2" csCatId="accent1" phldr="1"/>
      <dgm:spPr/>
      <dgm:t>
        <a:bodyPr/>
        <a:lstStyle/>
        <a:p>
          <a:endParaRPr lang="en-US"/>
        </a:p>
      </dgm:t>
    </dgm:pt>
    <dgm:pt modelId="{974580CA-6C0F-4B23-8172-2BD732C6B9C1}">
      <dgm:prSet phldrT="[Text]" custT="1"/>
      <dgm:spPr/>
      <dgm:t>
        <a:bodyPr/>
        <a:lstStyle/>
        <a:p>
          <a:r>
            <a:rPr lang="en-US" sz="6000" b="1" dirty="0" smtClean="0">
              <a:latin typeface="Maiandra GD" panose="020E0502030308020204" pitchFamily="34" charset="0"/>
            </a:rPr>
            <a:t>OFFENCES UNDER THE ACT</a:t>
          </a:r>
          <a:endParaRPr lang="en-US" sz="6000" b="1" dirty="0">
            <a:latin typeface="Maiandra GD" panose="020E0502030308020204" pitchFamily="34" charset="0"/>
          </a:endParaRPr>
        </a:p>
      </dgm:t>
    </dgm:pt>
    <dgm:pt modelId="{7D75048F-4889-4551-9D6B-6F2559022C2B}" type="parTrans" cxnId="{D0458828-2FD2-42CB-8609-43D507ADFEC5}">
      <dgm:prSet/>
      <dgm:spPr/>
      <dgm:t>
        <a:bodyPr/>
        <a:lstStyle/>
        <a:p>
          <a:endParaRPr lang="en-US" sz="2400"/>
        </a:p>
      </dgm:t>
    </dgm:pt>
    <dgm:pt modelId="{7683E18B-B551-4CDB-91C5-2BBCB3297853}" type="sibTrans" cxnId="{D0458828-2FD2-42CB-8609-43D507ADFEC5}">
      <dgm:prSet/>
      <dgm:spPr/>
      <dgm:t>
        <a:bodyPr/>
        <a:lstStyle/>
        <a:p>
          <a:endParaRPr lang="en-US" sz="2400"/>
        </a:p>
      </dgm:t>
    </dgm:pt>
    <dgm:pt modelId="{2AB8FD13-A5D3-4DC0-A932-341E5FB2C877}">
      <dgm:prSet phldrT="[Text]" custT="1"/>
      <dgm:spPr/>
      <dgm:t>
        <a:bodyPr/>
        <a:lstStyle/>
        <a:p>
          <a:r>
            <a:rPr lang="en-US" sz="2000" b="1" dirty="0" smtClean="0">
              <a:latin typeface="Maiandra GD" panose="020E0502030308020204" pitchFamily="34" charset="0"/>
            </a:rPr>
            <a:t>Attempt or collusion with contractor leading to higher prices</a:t>
          </a:r>
          <a:endParaRPr lang="en-US" sz="2000" b="1" dirty="0">
            <a:latin typeface="Maiandra GD" panose="020E0502030308020204" pitchFamily="34" charset="0"/>
          </a:endParaRPr>
        </a:p>
      </dgm:t>
    </dgm:pt>
    <dgm:pt modelId="{1CCBB4A3-E88E-48FE-B2FC-1EA4EF62FFA9}" type="parTrans" cxnId="{EE31A4AF-19DC-4E85-A51A-040F0A3E4478}">
      <dgm:prSet/>
      <dgm:spPr/>
      <dgm:t>
        <a:bodyPr/>
        <a:lstStyle/>
        <a:p>
          <a:endParaRPr lang="en-US" sz="2400"/>
        </a:p>
      </dgm:t>
    </dgm:pt>
    <dgm:pt modelId="{AF5D46CD-3C53-485B-8E7D-09FA216B79C3}" type="sibTrans" cxnId="{EE31A4AF-19DC-4E85-A51A-040F0A3E4478}">
      <dgm:prSet/>
      <dgm:spPr/>
      <dgm:t>
        <a:bodyPr/>
        <a:lstStyle/>
        <a:p>
          <a:endParaRPr lang="en-US" sz="2400"/>
        </a:p>
      </dgm:t>
    </dgm:pt>
    <dgm:pt modelId="{5CC60C59-2782-442D-ABAF-4D3695515259}">
      <dgm:prSet phldrT="[Text]" custT="1"/>
      <dgm:spPr/>
      <dgm:t>
        <a:bodyPr/>
        <a:lstStyle/>
        <a:p>
          <a:r>
            <a:rPr lang="en-US" sz="2000" b="1" dirty="0" smtClean="0">
              <a:latin typeface="Maiandra GD" panose="020E0502030308020204" pitchFamily="34" charset="0"/>
            </a:rPr>
            <a:t>Attempt or conducting procurement fraud</a:t>
          </a:r>
          <a:endParaRPr lang="en-US" sz="2000" b="1" dirty="0">
            <a:latin typeface="Maiandra GD" panose="020E0502030308020204" pitchFamily="34" charset="0"/>
          </a:endParaRPr>
        </a:p>
      </dgm:t>
    </dgm:pt>
    <dgm:pt modelId="{E754D485-1110-4A56-937E-BBCA06F36807}" type="parTrans" cxnId="{2645F326-BDD8-4617-ACBB-420E78D1606E}">
      <dgm:prSet/>
      <dgm:spPr/>
      <dgm:t>
        <a:bodyPr/>
        <a:lstStyle/>
        <a:p>
          <a:endParaRPr lang="en-US" sz="2400"/>
        </a:p>
      </dgm:t>
    </dgm:pt>
    <dgm:pt modelId="{29EF1FED-E709-4071-9FC9-5DD2E61088D4}" type="sibTrans" cxnId="{2645F326-BDD8-4617-ACBB-420E78D1606E}">
      <dgm:prSet/>
      <dgm:spPr/>
      <dgm:t>
        <a:bodyPr/>
        <a:lstStyle/>
        <a:p>
          <a:endParaRPr lang="en-US" sz="2400"/>
        </a:p>
      </dgm:t>
    </dgm:pt>
    <dgm:pt modelId="{72394B30-C10E-4A66-B9E7-F07C4DAAF111}">
      <dgm:prSet phldrT="[Text]" custT="1"/>
      <dgm:spPr/>
      <dgm:t>
        <a:bodyPr/>
        <a:lstStyle/>
        <a:p>
          <a:r>
            <a:rPr lang="en-US" sz="2000" b="1" dirty="0" smtClean="0">
              <a:latin typeface="Maiandra GD" panose="020E0502030308020204" pitchFamily="34" charset="0"/>
            </a:rPr>
            <a:t>Direct/indirect influence of procurement relating to award of contract</a:t>
          </a:r>
          <a:endParaRPr lang="en-US" sz="2000" b="1" dirty="0">
            <a:latin typeface="Maiandra GD" panose="020E0502030308020204" pitchFamily="34" charset="0"/>
          </a:endParaRPr>
        </a:p>
      </dgm:t>
    </dgm:pt>
    <dgm:pt modelId="{AEFD81DD-E0D8-4366-B621-C4B6E2694CA1}" type="parTrans" cxnId="{CC43828C-636D-4EAA-8CE8-F334051E6A83}">
      <dgm:prSet/>
      <dgm:spPr/>
      <dgm:t>
        <a:bodyPr/>
        <a:lstStyle/>
        <a:p>
          <a:endParaRPr lang="en-US" sz="2400"/>
        </a:p>
      </dgm:t>
    </dgm:pt>
    <dgm:pt modelId="{4A6C540E-A9C9-45E0-9391-AEBA471ACD7D}" type="sibTrans" cxnId="{CC43828C-636D-4EAA-8CE8-F334051E6A83}">
      <dgm:prSet/>
      <dgm:spPr/>
      <dgm:t>
        <a:bodyPr/>
        <a:lstStyle/>
        <a:p>
          <a:endParaRPr lang="en-US" sz="2400"/>
        </a:p>
      </dgm:t>
    </dgm:pt>
    <dgm:pt modelId="{8E3F56D4-E883-49FB-B9F5-451076E763EF}">
      <dgm:prSet phldrT="[Text]" custT="1"/>
      <dgm:spPr/>
      <dgm:t>
        <a:bodyPr/>
        <a:lstStyle/>
        <a:p>
          <a:r>
            <a:rPr lang="en-US" sz="2000" b="1" dirty="0" smtClean="0">
              <a:latin typeface="Maiandra GD" panose="020E0502030308020204" pitchFamily="34" charset="0"/>
            </a:rPr>
            <a:t>Splitting tenders, bid rigging, use of fake documents for bidding etc.</a:t>
          </a:r>
          <a:endParaRPr lang="en-US" sz="2000" b="1" dirty="0">
            <a:latin typeface="Maiandra GD" panose="020E0502030308020204" pitchFamily="34" charset="0"/>
          </a:endParaRPr>
        </a:p>
      </dgm:t>
    </dgm:pt>
    <dgm:pt modelId="{CDD7F899-539C-42D2-BF03-C6D3A6165723}" type="parTrans" cxnId="{1FFD98A7-C179-4F64-8A71-1AB2F2FF36A3}">
      <dgm:prSet/>
      <dgm:spPr/>
      <dgm:t>
        <a:bodyPr/>
        <a:lstStyle/>
        <a:p>
          <a:endParaRPr lang="en-US" sz="2400"/>
        </a:p>
      </dgm:t>
    </dgm:pt>
    <dgm:pt modelId="{B83C70FA-B45D-44BE-9FE3-1B09126D2CBE}" type="sibTrans" cxnId="{1FFD98A7-C179-4F64-8A71-1AB2F2FF36A3}">
      <dgm:prSet/>
      <dgm:spPr/>
      <dgm:t>
        <a:bodyPr/>
        <a:lstStyle/>
        <a:p>
          <a:endParaRPr lang="en-US" sz="2400"/>
        </a:p>
      </dgm:t>
    </dgm:pt>
    <dgm:pt modelId="{E5BDC0BD-A834-4EF9-B57F-4F5AC967D993}" type="pres">
      <dgm:prSet presAssocID="{23FA0FB9-D59F-4435-A02A-EC1CD334E244}" presName="layout" presStyleCnt="0">
        <dgm:presLayoutVars>
          <dgm:chMax/>
          <dgm:chPref/>
          <dgm:dir/>
          <dgm:animOne val="branch"/>
          <dgm:animLvl val="lvl"/>
          <dgm:resizeHandles/>
        </dgm:presLayoutVars>
      </dgm:prSet>
      <dgm:spPr/>
      <dgm:t>
        <a:bodyPr/>
        <a:lstStyle/>
        <a:p>
          <a:endParaRPr lang="en-US"/>
        </a:p>
      </dgm:t>
    </dgm:pt>
    <dgm:pt modelId="{69584229-B710-4F7B-A893-CA09873FF3E0}" type="pres">
      <dgm:prSet presAssocID="{974580CA-6C0F-4B23-8172-2BD732C6B9C1}" presName="root" presStyleCnt="0">
        <dgm:presLayoutVars>
          <dgm:chMax/>
          <dgm:chPref val="4"/>
        </dgm:presLayoutVars>
      </dgm:prSet>
      <dgm:spPr/>
    </dgm:pt>
    <dgm:pt modelId="{5C18A79D-0776-4C49-BE7B-C48296E5DEE3}" type="pres">
      <dgm:prSet presAssocID="{974580CA-6C0F-4B23-8172-2BD732C6B9C1}" presName="rootComposite" presStyleCnt="0">
        <dgm:presLayoutVars/>
      </dgm:prSet>
      <dgm:spPr/>
    </dgm:pt>
    <dgm:pt modelId="{37ED4E90-1BB2-46EF-8A2A-8C863DA6EDB8}" type="pres">
      <dgm:prSet presAssocID="{974580CA-6C0F-4B23-8172-2BD732C6B9C1}" presName="rootText" presStyleLbl="node0" presStyleIdx="0" presStyleCnt="1" custScaleY="190379">
        <dgm:presLayoutVars>
          <dgm:chMax/>
          <dgm:chPref val="4"/>
        </dgm:presLayoutVars>
      </dgm:prSet>
      <dgm:spPr/>
      <dgm:t>
        <a:bodyPr/>
        <a:lstStyle/>
        <a:p>
          <a:endParaRPr lang="en-US"/>
        </a:p>
      </dgm:t>
    </dgm:pt>
    <dgm:pt modelId="{1A6BAB3C-8B17-4C9B-81EF-186EF3235AB8}" type="pres">
      <dgm:prSet presAssocID="{974580CA-6C0F-4B23-8172-2BD732C6B9C1}" presName="childShape" presStyleCnt="0">
        <dgm:presLayoutVars>
          <dgm:chMax val="0"/>
          <dgm:chPref val="0"/>
        </dgm:presLayoutVars>
      </dgm:prSet>
      <dgm:spPr/>
    </dgm:pt>
    <dgm:pt modelId="{29719632-64D3-4E3D-AF40-4ADFC6DEE5F8}" type="pres">
      <dgm:prSet presAssocID="{2AB8FD13-A5D3-4DC0-A932-341E5FB2C877}" presName="childComposite" presStyleCnt="0">
        <dgm:presLayoutVars>
          <dgm:chMax val="0"/>
          <dgm:chPref val="0"/>
        </dgm:presLayoutVars>
      </dgm:prSet>
      <dgm:spPr/>
    </dgm:pt>
    <dgm:pt modelId="{5727783F-6674-45B4-A1E1-5153E6563F45}" type="pres">
      <dgm:prSet presAssocID="{2AB8FD13-A5D3-4DC0-A932-341E5FB2C877}" presName="Image" presStyleLbl="node1" presStyleIdx="0" presStyleCnt="4"/>
      <dgm:spPr/>
    </dgm:pt>
    <dgm:pt modelId="{15A90A18-F21E-4061-981B-E092D9944A19}" type="pres">
      <dgm:prSet presAssocID="{2AB8FD13-A5D3-4DC0-A932-341E5FB2C877}" presName="childText" presStyleLbl="lnNode1" presStyleIdx="0" presStyleCnt="4">
        <dgm:presLayoutVars>
          <dgm:chMax val="0"/>
          <dgm:chPref val="0"/>
          <dgm:bulletEnabled val="1"/>
        </dgm:presLayoutVars>
      </dgm:prSet>
      <dgm:spPr/>
      <dgm:t>
        <a:bodyPr/>
        <a:lstStyle/>
        <a:p>
          <a:endParaRPr lang="en-US"/>
        </a:p>
      </dgm:t>
    </dgm:pt>
    <dgm:pt modelId="{E8D0BC58-19B2-4F61-BD23-3AFC7DF8A30A}" type="pres">
      <dgm:prSet presAssocID="{5CC60C59-2782-442D-ABAF-4D3695515259}" presName="childComposite" presStyleCnt="0">
        <dgm:presLayoutVars>
          <dgm:chMax val="0"/>
          <dgm:chPref val="0"/>
        </dgm:presLayoutVars>
      </dgm:prSet>
      <dgm:spPr/>
    </dgm:pt>
    <dgm:pt modelId="{46D7E1C5-ABD4-47B2-8B03-C0BB2F9F072E}" type="pres">
      <dgm:prSet presAssocID="{5CC60C59-2782-442D-ABAF-4D3695515259}" presName="Image" presStyleLbl="node1" presStyleIdx="1" presStyleCnt="4"/>
      <dgm:spPr/>
    </dgm:pt>
    <dgm:pt modelId="{78273440-7D11-4C70-9FA8-6333FCCD5057}" type="pres">
      <dgm:prSet presAssocID="{5CC60C59-2782-442D-ABAF-4D3695515259}" presName="childText" presStyleLbl="lnNode1" presStyleIdx="1" presStyleCnt="4">
        <dgm:presLayoutVars>
          <dgm:chMax val="0"/>
          <dgm:chPref val="0"/>
          <dgm:bulletEnabled val="1"/>
        </dgm:presLayoutVars>
      </dgm:prSet>
      <dgm:spPr/>
      <dgm:t>
        <a:bodyPr/>
        <a:lstStyle/>
        <a:p>
          <a:endParaRPr lang="en-US"/>
        </a:p>
      </dgm:t>
    </dgm:pt>
    <dgm:pt modelId="{89060AE5-8106-4D53-8CA6-F767134F96E6}" type="pres">
      <dgm:prSet presAssocID="{72394B30-C10E-4A66-B9E7-F07C4DAAF111}" presName="childComposite" presStyleCnt="0">
        <dgm:presLayoutVars>
          <dgm:chMax val="0"/>
          <dgm:chPref val="0"/>
        </dgm:presLayoutVars>
      </dgm:prSet>
      <dgm:spPr/>
    </dgm:pt>
    <dgm:pt modelId="{9F990B8F-7BC8-4822-9CEE-D2BBB44D7C93}" type="pres">
      <dgm:prSet presAssocID="{72394B30-C10E-4A66-B9E7-F07C4DAAF111}" presName="Image" presStyleLbl="node1" presStyleIdx="2" presStyleCnt="4"/>
      <dgm:spPr/>
    </dgm:pt>
    <dgm:pt modelId="{0461E423-56C8-48F9-B745-ECDBF52E1589}" type="pres">
      <dgm:prSet presAssocID="{72394B30-C10E-4A66-B9E7-F07C4DAAF111}" presName="childText" presStyleLbl="lnNode1" presStyleIdx="2" presStyleCnt="4">
        <dgm:presLayoutVars>
          <dgm:chMax val="0"/>
          <dgm:chPref val="0"/>
          <dgm:bulletEnabled val="1"/>
        </dgm:presLayoutVars>
      </dgm:prSet>
      <dgm:spPr/>
      <dgm:t>
        <a:bodyPr/>
        <a:lstStyle/>
        <a:p>
          <a:endParaRPr lang="en-US"/>
        </a:p>
      </dgm:t>
    </dgm:pt>
    <dgm:pt modelId="{E3D7A2EA-AB26-413A-826F-1C719E0CD1C4}" type="pres">
      <dgm:prSet presAssocID="{8E3F56D4-E883-49FB-B9F5-451076E763EF}" presName="childComposite" presStyleCnt="0">
        <dgm:presLayoutVars>
          <dgm:chMax val="0"/>
          <dgm:chPref val="0"/>
        </dgm:presLayoutVars>
      </dgm:prSet>
      <dgm:spPr/>
    </dgm:pt>
    <dgm:pt modelId="{3612C4F0-EF5E-48B0-8FD1-4D68060AF8FE}" type="pres">
      <dgm:prSet presAssocID="{8E3F56D4-E883-49FB-B9F5-451076E763EF}" presName="Image" presStyleLbl="node1" presStyleIdx="3" presStyleCnt="4"/>
      <dgm:spPr/>
    </dgm:pt>
    <dgm:pt modelId="{38386FF1-68AB-4B97-946E-FD02C46502E0}" type="pres">
      <dgm:prSet presAssocID="{8E3F56D4-E883-49FB-B9F5-451076E763EF}" presName="childText" presStyleLbl="lnNode1" presStyleIdx="3" presStyleCnt="4">
        <dgm:presLayoutVars>
          <dgm:chMax val="0"/>
          <dgm:chPref val="0"/>
          <dgm:bulletEnabled val="1"/>
        </dgm:presLayoutVars>
      </dgm:prSet>
      <dgm:spPr/>
      <dgm:t>
        <a:bodyPr/>
        <a:lstStyle/>
        <a:p>
          <a:endParaRPr lang="en-US"/>
        </a:p>
      </dgm:t>
    </dgm:pt>
  </dgm:ptLst>
  <dgm:cxnLst>
    <dgm:cxn modelId="{A0B722EB-EFD2-49E6-8BFD-071161F66DE2}" type="presOf" srcId="{2AB8FD13-A5D3-4DC0-A932-341E5FB2C877}" destId="{15A90A18-F21E-4061-981B-E092D9944A19}" srcOrd="0" destOrd="0" presId="urn:microsoft.com/office/officeart/2008/layout/PictureAccentList"/>
    <dgm:cxn modelId="{B5FF6522-F069-4FF5-A507-552EDE9A51F9}" type="presOf" srcId="{5CC60C59-2782-442D-ABAF-4D3695515259}" destId="{78273440-7D11-4C70-9FA8-6333FCCD5057}" srcOrd="0" destOrd="0" presId="urn:microsoft.com/office/officeart/2008/layout/PictureAccentList"/>
    <dgm:cxn modelId="{BA5A03F0-4C09-4D88-937E-BD3931CE10A0}" type="presOf" srcId="{72394B30-C10E-4A66-B9E7-F07C4DAAF111}" destId="{0461E423-56C8-48F9-B745-ECDBF52E1589}" srcOrd="0" destOrd="0" presId="urn:microsoft.com/office/officeart/2008/layout/PictureAccentList"/>
    <dgm:cxn modelId="{D0458828-2FD2-42CB-8609-43D507ADFEC5}" srcId="{23FA0FB9-D59F-4435-A02A-EC1CD334E244}" destId="{974580CA-6C0F-4B23-8172-2BD732C6B9C1}" srcOrd="0" destOrd="0" parTransId="{7D75048F-4889-4551-9D6B-6F2559022C2B}" sibTransId="{7683E18B-B551-4CDB-91C5-2BBCB3297853}"/>
    <dgm:cxn modelId="{146AC513-5559-49B3-8CA6-75EA7F566DBD}" type="presOf" srcId="{8E3F56D4-E883-49FB-B9F5-451076E763EF}" destId="{38386FF1-68AB-4B97-946E-FD02C46502E0}" srcOrd="0" destOrd="0" presId="urn:microsoft.com/office/officeart/2008/layout/PictureAccentList"/>
    <dgm:cxn modelId="{CC43828C-636D-4EAA-8CE8-F334051E6A83}" srcId="{974580CA-6C0F-4B23-8172-2BD732C6B9C1}" destId="{72394B30-C10E-4A66-B9E7-F07C4DAAF111}" srcOrd="2" destOrd="0" parTransId="{AEFD81DD-E0D8-4366-B621-C4B6E2694CA1}" sibTransId="{4A6C540E-A9C9-45E0-9391-AEBA471ACD7D}"/>
    <dgm:cxn modelId="{B385B9AF-A2E9-484E-9F70-E5C754555A4F}" type="presOf" srcId="{974580CA-6C0F-4B23-8172-2BD732C6B9C1}" destId="{37ED4E90-1BB2-46EF-8A2A-8C863DA6EDB8}" srcOrd="0" destOrd="0" presId="urn:microsoft.com/office/officeart/2008/layout/PictureAccentList"/>
    <dgm:cxn modelId="{1FFD98A7-C179-4F64-8A71-1AB2F2FF36A3}" srcId="{974580CA-6C0F-4B23-8172-2BD732C6B9C1}" destId="{8E3F56D4-E883-49FB-B9F5-451076E763EF}" srcOrd="3" destOrd="0" parTransId="{CDD7F899-539C-42D2-BF03-C6D3A6165723}" sibTransId="{B83C70FA-B45D-44BE-9FE3-1B09126D2CBE}"/>
    <dgm:cxn modelId="{B84CD298-AAE0-4299-B2AD-1D87A1AA858B}" type="presOf" srcId="{23FA0FB9-D59F-4435-A02A-EC1CD334E244}" destId="{E5BDC0BD-A834-4EF9-B57F-4F5AC967D993}" srcOrd="0" destOrd="0" presId="urn:microsoft.com/office/officeart/2008/layout/PictureAccentList"/>
    <dgm:cxn modelId="{EE31A4AF-19DC-4E85-A51A-040F0A3E4478}" srcId="{974580CA-6C0F-4B23-8172-2BD732C6B9C1}" destId="{2AB8FD13-A5D3-4DC0-A932-341E5FB2C877}" srcOrd="0" destOrd="0" parTransId="{1CCBB4A3-E88E-48FE-B2FC-1EA4EF62FFA9}" sibTransId="{AF5D46CD-3C53-485B-8E7D-09FA216B79C3}"/>
    <dgm:cxn modelId="{2645F326-BDD8-4617-ACBB-420E78D1606E}" srcId="{974580CA-6C0F-4B23-8172-2BD732C6B9C1}" destId="{5CC60C59-2782-442D-ABAF-4D3695515259}" srcOrd="1" destOrd="0" parTransId="{E754D485-1110-4A56-937E-BBCA06F36807}" sibTransId="{29EF1FED-E709-4071-9FC9-5DD2E61088D4}"/>
    <dgm:cxn modelId="{8AA78B32-77CF-44D4-A5E6-E1A37E158F7B}" type="presParOf" srcId="{E5BDC0BD-A834-4EF9-B57F-4F5AC967D993}" destId="{69584229-B710-4F7B-A893-CA09873FF3E0}" srcOrd="0" destOrd="0" presId="urn:microsoft.com/office/officeart/2008/layout/PictureAccentList"/>
    <dgm:cxn modelId="{11D45448-FB27-49DD-A19E-C1D2FA2A64CC}" type="presParOf" srcId="{69584229-B710-4F7B-A893-CA09873FF3E0}" destId="{5C18A79D-0776-4C49-BE7B-C48296E5DEE3}" srcOrd="0" destOrd="0" presId="urn:microsoft.com/office/officeart/2008/layout/PictureAccentList"/>
    <dgm:cxn modelId="{CCBDA201-48B2-406B-94DC-F77D54E32380}" type="presParOf" srcId="{5C18A79D-0776-4C49-BE7B-C48296E5DEE3}" destId="{37ED4E90-1BB2-46EF-8A2A-8C863DA6EDB8}" srcOrd="0" destOrd="0" presId="urn:microsoft.com/office/officeart/2008/layout/PictureAccentList"/>
    <dgm:cxn modelId="{971D86ED-6CD9-4551-8762-A286166CF13E}" type="presParOf" srcId="{69584229-B710-4F7B-A893-CA09873FF3E0}" destId="{1A6BAB3C-8B17-4C9B-81EF-186EF3235AB8}" srcOrd="1" destOrd="0" presId="urn:microsoft.com/office/officeart/2008/layout/PictureAccentList"/>
    <dgm:cxn modelId="{0ED24295-4138-41FD-8E10-9582C633070B}" type="presParOf" srcId="{1A6BAB3C-8B17-4C9B-81EF-186EF3235AB8}" destId="{29719632-64D3-4E3D-AF40-4ADFC6DEE5F8}" srcOrd="0" destOrd="0" presId="urn:microsoft.com/office/officeart/2008/layout/PictureAccentList"/>
    <dgm:cxn modelId="{829638CE-A1CE-4F29-A6AE-C2E407C9F107}" type="presParOf" srcId="{29719632-64D3-4E3D-AF40-4ADFC6DEE5F8}" destId="{5727783F-6674-45B4-A1E1-5153E6563F45}" srcOrd="0" destOrd="0" presId="urn:microsoft.com/office/officeart/2008/layout/PictureAccentList"/>
    <dgm:cxn modelId="{208F9A9A-F4F8-48AA-B510-57369FB8CEEE}" type="presParOf" srcId="{29719632-64D3-4E3D-AF40-4ADFC6DEE5F8}" destId="{15A90A18-F21E-4061-981B-E092D9944A19}" srcOrd="1" destOrd="0" presId="urn:microsoft.com/office/officeart/2008/layout/PictureAccentList"/>
    <dgm:cxn modelId="{18F4173B-1BF4-4D2C-97A8-C3CF2FDA798A}" type="presParOf" srcId="{1A6BAB3C-8B17-4C9B-81EF-186EF3235AB8}" destId="{E8D0BC58-19B2-4F61-BD23-3AFC7DF8A30A}" srcOrd="1" destOrd="0" presId="urn:microsoft.com/office/officeart/2008/layout/PictureAccentList"/>
    <dgm:cxn modelId="{E958575C-B9AE-4068-B528-E95518CD3466}" type="presParOf" srcId="{E8D0BC58-19B2-4F61-BD23-3AFC7DF8A30A}" destId="{46D7E1C5-ABD4-47B2-8B03-C0BB2F9F072E}" srcOrd="0" destOrd="0" presId="urn:microsoft.com/office/officeart/2008/layout/PictureAccentList"/>
    <dgm:cxn modelId="{B0033462-8AEC-4154-84F5-1886FC10CC58}" type="presParOf" srcId="{E8D0BC58-19B2-4F61-BD23-3AFC7DF8A30A}" destId="{78273440-7D11-4C70-9FA8-6333FCCD5057}" srcOrd="1" destOrd="0" presId="urn:microsoft.com/office/officeart/2008/layout/PictureAccentList"/>
    <dgm:cxn modelId="{27545647-292F-4C8D-815B-D1022A8B182B}" type="presParOf" srcId="{1A6BAB3C-8B17-4C9B-81EF-186EF3235AB8}" destId="{89060AE5-8106-4D53-8CA6-F767134F96E6}" srcOrd="2" destOrd="0" presId="urn:microsoft.com/office/officeart/2008/layout/PictureAccentList"/>
    <dgm:cxn modelId="{2B3328E4-337C-4EB0-8D28-FEDCEBCD1518}" type="presParOf" srcId="{89060AE5-8106-4D53-8CA6-F767134F96E6}" destId="{9F990B8F-7BC8-4822-9CEE-D2BBB44D7C93}" srcOrd="0" destOrd="0" presId="urn:microsoft.com/office/officeart/2008/layout/PictureAccentList"/>
    <dgm:cxn modelId="{8359E7D9-E903-423C-B0F0-A75B5D99D35C}" type="presParOf" srcId="{89060AE5-8106-4D53-8CA6-F767134F96E6}" destId="{0461E423-56C8-48F9-B745-ECDBF52E1589}" srcOrd="1" destOrd="0" presId="urn:microsoft.com/office/officeart/2008/layout/PictureAccentList"/>
    <dgm:cxn modelId="{CAB36744-A9FD-4982-8CCA-0A88B81B9121}" type="presParOf" srcId="{1A6BAB3C-8B17-4C9B-81EF-186EF3235AB8}" destId="{E3D7A2EA-AB26-413A-826F-1C719E0CD1C4}" srcOrd="3" destOrd="0" presId="urn:microsoft.com/office/officeart/2008/layout/PictureAccentList"/>
    <dgm:cxn modelId="{09CB3C29-0EE7-4AE8-909B-C3801400DB73}" type="presParOf" srcId="{E3D7A2EA-AB26-413A-826F-1C719E0CD1C4}" destId="{3612C4F0-EF5E-48B0-8FD1-4D68060AF8FE}" srcOrd="0" destOrd="0" presId="urn:microsoft.com/office/officeart/2008/layout/PictureAccentList"/>
    <dgm:cxn modelId="{350A1ABB-FAF6-4F36-BFE0-5670A68A8CC2}" type="presParOf" srcId="{E3D7A2EA-AB26-413A-826F-1C719E0CD1C4}" destId="{38386FF1-68AB-4B97-946E-FD02C46502E0}"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AC4E70-CE26-4258-9E52-90CEA53C6EB4}" type="doc">
      <dgm:prSet loTypeId="urn:microsoft.com/office/officeart/2008/layout/HorizontalMultiLevelHierarchy" loCatId="hierarchy" qsTypeId="urn:microsoft.com/office/officeart/2005/8/quickstyle/3d9" qsCatId="3D" csTypeId="urn:microsoft.com/office/officeart/2005/8/colors/colorful5" csCatId="colorful" phldr="1"/>
      <dgm:spPr/>
      <dgm:t>
        <a:bodyPr/>
        <a:lstStyle/>
        <a:p>
          <a:endParaRPr lang="en-US"/>
        </a:p>
      </dgm:t>
    </dgm:pt>
    <dgm:pt modelId="{BC6AE1D5-0F6D-49C4-91B9-1E77A2AEAF4F}">
      <dgm:prSet phldrT="[Text]" custT="1"/>
      <dgm:spPr/>
      <dgm:t>
        <a:bodyPr/>
        <a:lstStyle/>
        <a:p>
          <a:r>
            <a:rPr lang="en-US" sz="4000" b="1" dirty="0" smtClean="0">
              <a:latin typeface="Maiandra GD" panose="020E0502030308020204" pitchFamily="34" charset="0"/>
            </a:rPr>
            <a:t>EFCC coordinating agency for the enforcement of</a:t>
          </a:r>
          <a:endParaRPr lang="en-US" sz="4000" b="1" dirty="0">
            <a:latin typeface="Maiandra GD" panose="020E0502030308020204" pitchFamily="34" charset="0"/>
          </a:endParaRPr>
        </a:p>
      </dgm:t>
    </dgm:pt>
    <dgm:pt modelId="{0DB3176F-442A-49A3-9834-53D9138D3F2C}" type="parTrans" cxnId="{5DE36C02-A280-41B4-B359-C0B21211A2DD}">
      <dgm:prSet/>
      <dgm:spPr/>
      <dgm:t>
        <a:bodyPr/>
        <a:lstStyle/>
        <a:p>
          <a:endParaRPr lang="en-US" sz="2000"/>
        </a:p>
      </dgm:t>
    </dgm:pt>
    <dgm:pt modelId="{4D99CC22-6083-47CC-948A-62720F15FE94}" type="sibTrans" cxnId="{5DE36C02-A280-41B4-B359-C0B21211A2DD}">
      <dgm:prSet/>
      <dgm:spPr/>
      <dgm:t>
        <a:bodyPr/>
        <a:lstStyle/>
        <a:p>
          <a:endParaRPr lang="en-US" sz="2000"/>
        </a:p>
      </dgm:t>
    </dgm:pt>
    <dgm:pt modelId="{D21F2B43-D452-4743-9717-E78D9109DFBB}">
      <dgm:prSet phldrT="[Text]" custT="1"/>
      <dgm:spPr/>
      <dgm:t>
        <a:bodyPr/>
        <a:lstStyle/>
        <a:p>
          <a:r>
            <a:rPr lang="en-US" sz="2400" b="1" dirty="0" smtClean="0">
              <a:latin typeface="Maiandra GD" panose="020E0502030308020204" pitchFamily="34" charset="0"/>
            </a:rPr>
            <a:t>Money Laundering Prohibition Act</a:t>
          </a:r>
          <a:endParaRPr lang="en-US" sz="2400" b="1" dirty="0">
            <a:latin typeface="Maiandra GD" panose="020E0502030308020204" pitchFamily="34" charset="0"/>
          </a:endParaRPr>
        </a:p>
      </dgm:t>
    </dgm:pt>
    <dgm:pt modelId="{2FC3F8E3-2C67-403C-A719-6549BB9FFF09}" type="parTrans" cxnId="{D8C7160D-4063-446E-A12D-D616E29A2992}">
      <dgm:prSet custT="1"/>
      <dgm:spPr/>
      <dgm:t>
        <a:bodyPr/>
        <a:lstStyle/>
        <a:p>
          <a:endParaRPr lang="en-US" sz="900" dirty="0"/>
        </a:p>
      </dgm:t>
    </dgm:pt>
    <dgm:pt modelId="{5251B9A9-09A6-41A5-9F0B-F652FE0C5768}" type="sibTrans" cxnId="{D8C7160D-4063-446E-A12D-D616E29A2992}">
      <dgm:prSet/>
      <dgm:spPr/>
      <dgm:t>
        <a:bodyPr/>
        <a:lstStyle/>
        <a:p>
          <a:endParaRPr lang="en-US" sz="2000"/>
        </a:p>
      </dgm:t>
    </dgm:pt>
    <dgm:pt modelId="{5F010D8C-1935-4001-B78C-247A450E551E}">
      <dgm:prSet phldrT="[Text]" custT="1"/>
      <dgm:spPr/>
      <dgm:t>
        <a:bodyPr/>
        <a:lstStyle/>
        <a:p>
          <a:r>
            <a:rPr lang="en-US" sz="2400" b="1" dirty="0" smtClean="0">
              <a:latin typeface="Maiandra GD" panose="020E0502030308020204" pitchFamily="34" charset="0"/>
            </a:rPr>
            <a:t>Advanced Fee Fraud Act </a:t>
          </a:r>
          <a:endParaRPr lang="en-US" sz="2400" b="1" dirty="0">
            <a:latin typeface="Maiandra GD" panose="020E0502030308020204" pitchFamily="34" charset="0"/>
          </a:endParaRPr>
        </a:p>
      </dgm:t>
    </dgm:pt>
    <dgm:pt modelId="{A608089E-799A-431A-8408-76CBB3E1D125}" type="parTrans" cxnId="{7BAA5A23-9FE2-4A57-8B8D-FEBDC6A6D801}">
      <dgm:prSet custT="1"/>
      <dgm:spPr/>
      <dgm:t>
        <a:bodyPr/>
        <a:lstStyle/>
        <a:p>
          <a:endParaRPr lang="en-US" sz="600" dirty="0"/>
        </a:p>
      </dgm:t>
    </dgm:pt>
    <dgm:pt modelId="{55135453-94DA-40D5-9C80-259D48933959}" type="sibTrans" cxnId="{7BAA5A23-9FE2-4A57-8B8D-FEBDC6A6D801}">
      <dgm:prSet/>
      <dgm:spPr/>
      <dgm:t>
        <a:bodyPr/>
        <a:lstStyle/>
        <a:p>
          <a:endParaRPr lang="en-US" sz="2000"/>
        </a:p>
      </dgm:t>
    </dgm:pt>
    <dgm:pt modelId="{9EA21802-D3DB-4C1F-9EAB-40E8D87C5043}">
      <dgm:prSet phldrT="[Text]" custT="1"/>
      <dgm:spPr/>
      <dgm:t>
        <a:bodyPr/>
        <a:lstStyle/>
        <a:p>
          <a:r>
            <a:rPr lang="en-US" sz="2000" b="1" dirty="0" smtClean="0">
              <a:latin typeface="Maiandra GD" panose="020E0502030308020204" pitchFamily="34" charset="0"/>
            </a:rPr>
            <a:t>Failed Banks (Recovery of Debts) and Financial Malpractices in Banks Act </a:t>
          </a:r>
          <a:endParaRPr lang="en-US" sz="2000" b="1" dirty="0">
            <a:latin typeface="Maiandra GD" panose="020E0502030308020204" pitchFamily="34" charset="0"/>
          </a:endParaRPr>
        </a:p>
      </dgm:t>
    </dgm:pt>
    <dgm:pt modelId="{245D3C4B-F629-4E07-9B2F-EEFF0BE44499}" type="parTrans" cxnId="{64E2CF96-9840-4921-88D1-F2AEB1BD07FC}">
      <dgm:prSet custT="1"/>
      <dgm:spPr/>
      <dgm:t>
        <a:bodyPr/>
        <a:lstStyle/>
        <a:p>
          <a:endParaRPr lang="en-US" sz="600" dirty="0"/>
        </a:p>
      </dgm:t>
    </dgm:pt>
    <dgm:pt modelId="{09471238-4336-438E-B3CC-4255FFD1C42F}" type="sibTrans" cxnId="{64E2CF96-9840-4921-88D1-F2AEB1BD07FC}">
      <dgm:prSet/>
      <dgm:spPr/>
      <dgm:t>
        <a:bodyPr/>
        <a:lstStyle/>
        <a:p>
          <a:endParaRPr lang="en-US" sz="2000"/>
        </a:p>
      </dgm:t>
    </dgm:pt>
    <dgm:pt modelId="{45BE572E-A073-4E36-86FC-0D1ED9BB69B9}">
      <dgm:prSet phldrT="[Text]" custT="1"/>
      <dgm:spPr/>
      <dgm:t>
        <a:bodyPr/>
        <a:lstStyle/>
        <a:p>
          <a:r>
            <a:rPr lang="en-US" sz="2000" b="1" dirty="0" smtClean="0">
              <a:latin typeface="Maiandra GD" panose="020E0502030308020204" pitchFamily="34" charset="0"/>
            </a:rPr>
            <a:t>Miscellaneous Offences Act</a:t>
          </a:r>
          <a:endParaRPr lang="en-US" sz="2000" b="1" dirty="0">
            <a:latin typeface="Maiandra GD" panose="020E0502030308020204" pitchFamily="34" charset="0"/>
          </a:endParaRPr>
        </a:p>
      </dgm:t>
    </dgm:pt>
    <dgm:pt modelId="{F4037EB7-C4A5-46CA-A860-A75F110BD2DF}" type="parTrans" cxnId="{99CA9AA3-574F-499E-800D-89CDF7A156D4}">
      <dgm:prSet custT="1"/>
      <dgm:spPr/>
      <dgm:t>
        <a:bodyPr/>
        <a:lstStyle/>
        <a:p>
          <a:endParaRPr lang="en-US" sz="600" dirty="0"/>
        </a:p>
      </dgm:t>
    </dgm:pt>
    <dgm:pt modelId="{EFA79B35-38DC-4B23-BE9F-DC4D9D78F8A6}" type="sibTrans" cxnId="{99CA9AA3-574F-499E-800D-89CDF7A156D4}">
      <dgm:prSet/>
      <dgm:spPr/>
      <dgm:t>
        <a:bodyPr/>
        <a:lstStyle/>
        <a:p>
          <a:endParaRPr lang="en-US" sz="2000"/>
        </a:p>
      </dgm:t>
    </dgm:pt>
    <dgm:pt modelId="{05027E48-D542-468D-9168-8387F96BC285}">
      <dgm:prSet phldrT="[Text]" custT="1"/>
      <dgm:spPr/>
      <dgm:t>
        <a:bodyPr/>
        <a:lstStyle/>
        <a:p>
          <a:r>
            <a:rPr lang="en-US" sz="2000" b="1" dirty="0" smtClean="0">
              <a:latin typeface="Maiandra GD" panose="020E0502030308020204" pitchFamily="34" charset="0"/>
            </a:rPr>
            <a:t>Banks and Other Financial Institutions Act 1991(as amended)</a:t>
          </a:r>
          <a:endParaRPr lang="en-US" sz="2000" b="1" dirty="0">
            <a:latin typeface="Maiandra GD" panose="020E0502030308020204" pitchFamily="34" charset="0"/>
          </a:endParaRPr>
        </a:p>
      </dgm:t>
    </dgm:pt>
    <dgm:pt modelId="{6E7E51C1-0FAD-4BBF-B9D8-FC27342A98B7}" type="parTrans" cxnId="{31CEA1FA-F141-4581-82D6-AD8079D7B03E}">
      <dgm:prSet custT="1"/>
      <dgm:spPr/>
      <dgm:t>
        <a:bodyPr/>
        <a:lstStyle/>
        <a:p>
          <a:endParaRPr lang="en-US" sz="900" dirty="0"/>
        </a:p>
      </dgm:t>
    </dgm:pt>
    <dgm:pt modelId="{518F884A-151D-4E79-8A2E-4CCA135F7A7A}" type="sibTrans" cxnId="{31CEA1FA-F141-4581-82D6-AD8079D7B03E}">
      <dgm:prSet/>
      <dgm:spPr/>
      <dgm:t>
        <a:bodyPr/>
        <a:lstStyle/>
        <a:p>
          <a:endParaRPr lang="en-US" sz="2000"/>
        </a:p>
      </dgm:t>
    </dgm:pt>
    <dgm:pt modelId="{4A6C3484-6BE7-43F7-8DCA-BDA633744A29}" type="pres">
      <dgm:prSet presAssocID="{7CAC4E70-CE26-4258-9E52-90CEA53C6EB4}" presName="Name0" presStyleCnt="0">
        <dgm:presLayoutVars>
          <dgm:chPref val="1"/>
          <dgm:dir val="rev"/>
          <dgm:animOne val="branch"/>
          <dgm:animLvl val="lvl"/>
          <dgm:resizeHandles val="exact"/>
        </dgm:presLayoutVars>
      </dgm:prSet>
      <dgm:spPr/>
      <dgm:t>
        <a:bodyPr/>
        <a:lstStyle/>
        <a:p>
          <a:endParaRPr lang="en-US"/>
        </a:p>
      </dgm:t>
    </dgm:pt>
    <dgm:pt modelId="{340AA473-149F-4765-B517-F9910BF2AFEC}" type="pres">
      <dgm:prSet presAssocID="{BC6AE1D5-0F6D-49C4-91B9-1E77A2AEAF4F}" presName="root1" presStyleCnt="0"/>
      <dgm:spPr/>
    </dgm:pt>
    <dgm:pt modelId="{1876D405-E073-4E8D-A10E-5F0940CAF6ED}" type="pres">
      <dgm:prSet presAssocID="{BC6AE1D5-0F6D-49C4-91B9-1E77A2AEAF4F}" presName="LevelOneTextNode" presStyleLbl="node0" presStyleIdx="0" presStyleCnt="1" custScaleX="493077">
        <dgm:presLayoutVars>
          <dgm:chPref val="3"/>
        </dgm:presLayoutVars>
      </dgm:prSet>
      <dgm:spPr/>
      <dgm:t>
        <a:bodyPr/>
        <a:lstStyle/>
        <a:p>
          <a:endParaRPr lang="en-US"/>
        </a:p>
      </dgm:t>
    </dgm:pt>
    <dgm:pt modelId="{69D12FE6-80AB-4C31-995D-DCB5EEA90648}" type="pres">
      <dgm:prSet presAssocID="{BC6AE1D5-0F6D-49C4-91B9-1E77A2AEAF4F}" presName="level2hierChild" presStyleCnt="0"/>
      <dgm:spPr/>
    </dgm:pt>
    <dgm:pt modelId="{26BA25EF-29F3-43AB-9975-71272E99B954}" type="pres">
      <dgm:prSet presAssocID="{2FC3F8E3-2C67-403C-A719-6549BB9FFF09}" presName="conn2-1" presStyleLbl="parChTrans1D2" presStyleIdx="0" presStyleCnt="5"/>
      <dgm:spPr/>
      <dgm:t>
        <a:bodyPr/>
        <a:lstStyle/>
        <a:p>
          <a:endParaRPr lang="en-US"/>
        </a:p>
      </dgm:t>
    </dgm:pt>
    <dgm:pt modelId="{CF2B9E71-C334-44D5-93F1-411B9628D2AD}" type="pres">
      <dgm:prSet presAssocID="{2FC3F8E3-2C67-403C-A719-6549BB9FFF09}" presName="connTx" presStyleLbl="parChTrans1D2" presStyleIdx="0" presStyleCnt="5"/>
      <dgm:spPr/>
      <dgm:t>
        <a:bodyPr/>
        <a:lstStyle/>
        <a:p>
          <a:endParaRPr lang="en-US"/>
        </a:p>
      </dgm:t>
    </dgm:pt>
    <dgm:pt modelId="{34C6F7E9-D80F-4B7B-A820-C7D611A818EE}" type="pres">
      <dgm:prSet presAssocID="{D21F2B43-D452-4743-9717-E78D9109DFBB}" presName="root2" presStyleCnt="0"/>
      <dgm:spPr/>
    </dgm:pt>
    <dgm:pt modelId="{126A17B3-B258-4105-B8A2-AA8510F0AA05}" type="pres">
      <dgm:prSet presAssocID="{D21F2B43-D452-4743-9717-E78D9109DFBB}" presName="LevelTwoTextNode" presStyleLbl="node2" presStyleIdx="0" presStyleCnt="5" custScaleX="154309" custScaleY="177657">
        <dgm:presLayoutVars>
          <dgm:chPref val="3"/>
        </dgm:presLayoutVars>
      </dgm:prSet>
      <dgm:spPr/>
      <dgm:t>
        <a:bodyPr/>
        <a:lstStyle/>
        <a:p>
          <a:endParaRPr lang="en-US"/>
        </a:p>
      </dgm:t>
    </dgm:pt>
    <dgm:pt modelId="{AA143CF8-6634-4A44-8212-D7FBD61D2E9D}" type="pres">
      <dgm:prSet presAssocID="{D21F2B43-D452-4743-9717-E78D9109DFBB}" presName="level3hierChild" presStyleCnt="0"/>
      <dgm:spPr/>
    </dgm:pt>
    <dgm:pt modelId="{DF695410-24E6-4D8E-A6A1-8B9E6908227D}" type="pres">
      <dgm:prSet presAssocID="{A608089E-799A-431A-8408-76CBB3E1D125}" presName="conn2-1" presStyleLbl="parChTrans1D2" presStyleIdx="1" presStyleCnt="5"/>
      <dgm:spPr/>
      <dgm:t>
        <a:bodyPr/>
        <a:lstStyle/>
        <a:p>
          <a:endParaRPr lang="en-US"/>
        </a:p>
      </dgm:t>
    </dgm:pt>
    <dgm:pt modelId="{87D96261-468B-4D1D-97DE-CF425938DB7D}" type="pres">
      <dgm:prSet presAssocID="{A608089E-799A-431A-8408-76CBB3E1D125}" presName="connTx" presStyleLbl="parChTrans1D2" presStyleIdx="1" presStyleCnt="5"/>
      <dgm:spPr/>
      <dgm:t>
        <a:bodyPr/>
        <a:lstStyle/>
        <a:p>
          <a:endParaRPr lang="en-US"/>
        </a:p>
      </dgm:t>
    </dgm:pt>
    <dgm:pt modelId="{61F412D0-7E56-4C5E-8555-9C431CA4033F}" type="pres">
      <dgm:prSet presAssocID="{5F010D8C-1935-4001-B78C-247A450E551E}" presName="root2" presStyleCnt="0"/>
      <dgm:spPr/>
    </dgm:pt>
    <dgm:pt modelId="{69661CB6-0E2A-41AC-A45C-1082D62C05EB}" type="pres">
      <dgm:prSet presAssocID="{5F010D8C-1935-4001-B78C-247A450E551E}" presName="LevelTwoTextNode" presStyleLbl="node2" presStyleIdx="1" presStyleCnt="5" custScaleX="153019" custScaleY="153185">
        <dgm:presLayoutVars>
          <dgm:chPref val="3"/>
        </dgm:presLayoutVars>
      </dgm:prSet>
      <dgm:spPr/>
      <dgm:t>
        <a:bodyPr/>
        <a:lstStyle/>
        <a:p>
          <a:endParaRPr lang="en-US"/>
        </a:p>
      </dgm:t>
    </dgm:pt>
    <dgm:pt modelId="{66C18C8D-268A-4367-AAAF-BADA25D2B4D9}" type="pres">
      <dgm:prSet presAssocID="{5F010D8C-1935-4001-B78C-247A450E551E}" presName="level3hierChild" presStyleCnt="0"/>
      <dgm:spPr/>
    </dgm:pt>
    <dgm:pt modelId="{24E99DE3-D4BF-4A14-8F05-54A27EA369E4}" type="pres">
      <dgm:prSet presAssocID="{245D3C4B-F629-4E07-9B2F-EEFF0BE44499}" presName="conn2-1" presStyleLbl="parChTrans1D2" presStyleIdx="2" presStyleCnt="5"/>
      <dgm:spPr/>
      <dgm:t>
        <a:bodyPr/>
        <a:lstStyle/>
        <a:p>
          <a:endParaRPr lang="en-US"/>
        </a:p>
      </dgm:t>
    </dgm:pt>
    <dgm:pt modelId="{63D82F80-8FBE-4B4C-AE74-0CC4E9E2385C}" type="pres">
      <dgm:prSet presAssocID="{245D3C4B-F629-4E07-9B2F-EEFF0BE44499}" presName="connTx" presStyleLbl="parChTrans1D2" presStyleIdx="2" presStyleCnt="5"/>
      <dgm:spPr/>
      <dgm:t>
        <a:bodyPr/>
        <a:lstStyle/>
        <a:p>
          <a:endParaRPr lang="en-US"/>
        </a:p>
      </dgm:t>
    </dgm:pt>
    <dgm:pt modelId="{E76C05BC-6002-438E-AF6C-14E956C18FE6}" type="pres">
      <dgm:prSet presAssocID="{9EA21802-D3DB-4C1F-9EAB-40E8D87C5043}" presName="root2" presStyleCnt="0"/>
      <dgm:spPr/>
    </dgm:pt>
    <dgm:pt modelId="{96450656-F21D-487A-8C53-5BA6052DCB08}" type="pres">
      <dgm:prSet presAssocID="{9EA21802-D3DB-4C1F-9EAB-40E8D87C5043}" presName="LevelTwoTextNode" presStyleLbl="node2" presStyleIdx="2" presStyleCnt="5" custScaleX="152218" custScaleY="158124">
        <dgm:presLayoutVars>
          <dgm:chPref val="3"/>
        </dgm:presLayoutVars>
      </dgm:prSet>
      <dgm:spPr/>
      <dgm:t>
        <a:bodyPr/>
        <a:lstStyle/>
        <a:p>
          <a:endParaRPr lang="en-US"/>
        </a:p>
      </dgm:t>
    </dgm:pt>
    <dgm:pt modelId="{78463F1B-4121-4825-B3FD-0A8BC2C3BA69}" type="pres">
      <dgm:prSet presAssocID="{9EA21802-D3DB-4C1F-9EAB-40E8D87C5043}" presName="level3hierChild" presStyleCnt="0"/>
      <dgm:spPr/>
    </dgm:pt>
    <dgm:pt modelId="{660F6A5A-B017-4F17-B5D5-48ED9150F9F8}" type="pres">
      <dgm:prSet presAssocID="{F4037EB7-C4A5-46CA-A860-A75F110BD2DF}" presName="conn2-1" presStyleLbl="parChTrans1D2" presStyleIdx="3" presStyleCnt="5"/>
      <dgm:spPr/>
      <dgm:t>
        <a:bodyPr/>
        <a:lstStyle/>
        <a:p>
          <a:endParaRPr lang="en-US"/>
        </a:p>
      </dgm:t>
    </dgm:pt>
    <dgm:pt modelId="{D4E61CBA-EE71-4EA0-823D-0A738925E1F0}" type="pres">
      <dgm:prSet presAssocID="{F4037EB7-C4A5-46CA-A860-A75F110BD2DF}" presName="connTx" presStyleLbl="parChTrans1D2" presStyleIdx="3" presStyleCnt="5"/>
      <dgm:spPr/>
      <dgm:t>
        <a:bodyPr/>
        <a:lstStyle/>
        <a:p>
          <a:endParaRPr lang="en-US"/>
        </a:p>
      </dgm:t>
    </dgm:pt>
    <dgm:pt modelId="{6666151D-6434-4A1B-881B-A1BFC23B9C06}" type="pres">
      <dgm:prSet presAssocID="{45BE572E-A073-4E36-86FC-0D1ED9BB69B9}" presName="root2" presStyleCnt="0"/>
      <dgm:spPr/>
    </dgm:pt>
    <dgm:pt modelId="{E5D54035-24B5-4816-9378-5D7E47BFC29A}" type="pres">
      <dgm:prSet presAssocID="{45BE572E-A073-4E36-86FC-0D1ED9BB69B9}" presName="LevelTwoTextNode" presStyleLbl="node2" presStyleIdx="3" presStyleCnt="5" custScaleX="152685" custScaleY="160260">
        <dgm:presLayoutVars>
          <dgm:chPref val="3"/>
        </dgm:presLayoutVars>
      </dgm:prSet>
      <dgm:spPr/>
      <dgm:t>
        <a:bodyPr/>
        <a:lstStyle/>
        <a:p>
          <a:endParaRPr lang="en-US"/>
        </a:p>
      </dgm:t>
    </dgm:pt>
    <dgm:pt modelId="{1060A9C9-92EB-4BB5-BBF6-080D9253B2C3}" type="pres">
      <dgm:prSet presAssocID="{45BE572E-A073-4E36-86FC-0D1ED9BB69B9}" presName="level3hierChild" presStyleCnt="0"/>
      <dgm:spPr/>
    </dgm:pt>
    <dgm:pt modelId="{66BADE91-874B-43E8-B71E-7F1EFDD27D3E}" type="pres">
      <dgm:prSet presAssocID="{6E7E51C1-0FAD-4BBF-B9D8-FC27342A98B7}" presName="conn2-1" presStyleLbl="parChTrans1D2" presStyleIdx="4" presStyleCnt="5"/>
      <dgm:spPr/>
      <dgm:t>
        <a:bodyPr/>
        <a:lstStyle/>
        <a:p>
          <a:endParaRPr lang="en-US"/>
        </a:p>
      </dgm:t>
    </dgm:pt>
    <dgm:pt modelId="{19E9E1A9-6BE1-4025-B7C9-13FB1F977B85}" type="pres">
      <dgm:prSet presAssocID="{6E7E51C1-0FAD-4BBF-B9D8-FC27342A98B7}" presName="connTx" presStyleLbl="parChTrans1D2" presStyleIdx="4" presStyleCnt="5"/>
      <dgm:spPr/>
      <dgm:t>
        <a:bodyPr/>
        <a:lstStyle/>
        <a:p>
          <a:endParaRPr lang="en-US"/>
        </a:p>
      </dgm:t>
    </dgm:pt>
    <dgm:pt modelId="{CFD6ACDD-982E-48BF-B8CE-03266FD25CA9}" type="pres">
      <dgm:prSet presAssocID="{05027E48-D542-468D-9168-8387F96BC285}" presName="root2" presStyleCnt="0"/>
      <dgm:spPr/>
    </dgm:pt>
    <dgm:pt modelId="{727CD08B-E5D6-4FE1-BD7E-CAA70F12D7F4}" type="pres">
      <dgm:prSet presAssocID="{05027E48-D542-468D-9168-8387F96BC285}" presName="LevelTwoTextNode" presStyleLbl="node2" presStyleIdx="4" presStyleCnt="5" custScaleX="156174" custScaleY="165336">
        <dgm:presLayoutVars>
          <dgm:chPref val="3"/>
        </dgm:presLayoutVars>
      </dgm:prSet>
      <dgm:spPr/>
      <dgm:t>
        <a:bodyPr/>
        <a:lstStyle/>
        <a:p>
          <a:endParaRPr lang="en-US"/>
        </a:p>
      </dgm:t>
    </dgm:pt>
    <dgm:pt modelId="{18A33ACD-4BE0-4694-8C72-2C7BF212131F}" type="pres">
      <dgm:prSet presAssocID="{05027E48-D542-468D-9168-8387F96BC285}" presName="level3hierChild" presStyleCnt="0"/>
      <dgm:spPr/>
    </dgm:pt>
  </dgm:ptLst>
  <dgm:cxnLst>
    <dgm:cxn modelId="{5DE36C02-A280-41B4-B359-C0B21211A2DD}" srcId="{7CAC4E70-CE26-4258-9E52-90CEA53C6EB4}" destId="{BC6AE1D5-0F6D-49C4-91B9-1E77A2AEAF4F}" srcOrd="0" destOrd="0" parTransId="{0DB3176F-442A-49A3-9834-53D9138D3F2C}" sibTransId="{4D99CC22-6083-47CC-948A-62720F15FE94}"/>
    <dgm:cxn modelId="{900A04FB-4BC4-4220-B2B9-092EBD5AD38D}" type="presOf" srcId="{6E7E51C1-0FAD-4BBF-B9D8-FC27342A98B7}" destId="{19E9E1A9-6BE1-4025-B7C9-13FB1F977B85}" srcOrd="1" destOrd="0" presId="urn:microsoft.com/office/officeart/2008/layout/HorizontalMultiLevelHierarchy"/>
    <dgm:cxn modelId="{99CA9AA3-574F-499E-800D-89CDF7A156D4}" srcId="{BC6AE1D5-0F6D-49C4-91B9-1E77A2AEAF4F}" destId="{45BE572E-A073-4E36-86FC-0D1ED9BB69B9}" srcOrd="3" destOrd="0" parTransId="{F4037EB7-C4A5-46CA-A860-A75F110BD2DF}" sibTransId="{EFA79B35-38DC-4B23-BE9F-DC4D9D78F8A6}"/>
    <dgm:cxn modelId="{334A88D4-AFD6-44A6-9A7B-7DCD401E51FF}" type="presOf" srcId="{5F010D8C-1935-4001-B78C-247A450E551E}" destId="{69661CB6-0E2A-41AC-A45C-1082D62C05EB}" srcOrd="0" destOrd="0" presId="urn:microsoft.com/office/officeart/2008/layout/HorizontalMultiLevelHierarchy"/>
    <dgm:cxn modelId="{3915BA97-EB60-44A3-AFC9-6EC69EF49E79}" type="presOf" srcId="{9EA21802-D3DB-4C1F-9EAB-40E8D87C5043}" destId="{96450656-F21D-487A-8C53-5BA6052DCB08}" srcOrd="0" destOrd="0" presId="urn:microsoft.com/office/officeart/2008/layout/HorizontalMultiLevelHierarchy"/>
    <dgm:cxn modelId="{4B926266-5BEA-4CC3-B05E-C8533EBB1338}" type="presOf" srcId="{6E7E51C1-0FAD-4BBF-B9D8-FC27342A98B7}" destId="{66BADE91-874B-43E8-B71E-7F1EFDD27D3E}" srcOrd="0" destOrd="0" presId="urn:microsoft.com/office/officeart/2008/layout/HorizontalMultiLevelHierarchy"/>
    <dgm:cxn modelId="{1140BA8E-3C61-4FB3-8ABE-8A1F247FB589}" type="presOf" srcId="{245D3C4B-F629-4E07-9B2F-EEFF0BE44499}" destId="{24E99DE3-D4BF-4A14-8F05-54A27EA369E4}" srcOrd="0" destOrd="0" presId="urn:microsoft.com/office/officeart/2008/layout/HorizontalMultiLevelHierarchy"/>
    <dgm:cxn modelId="{BF15C73A-48DA-40D0-B895-8D7B64DEAF95}" type="presOf" srcId="{2FC3F8E3-2C67-403C-A719-6549BB9FFF09}" destId="{26BA25EF-29F3-43AB-9975-71272E99B954}" srcOrd="0" destOrd="0" presId="urn:microsoft.com/office/officeart/2008/layout/HorizontalMultiLevelHierarchy"/>
    <dgm:cxn modelId="{B3C71922-3622-4864-BFB7-7C4B96C916D1}" type="presOf" srcId="{F4037EB7-C4A5-46CA-A860-A75F110BD2DF}" destId="{D4E61CBA-EE71-4EA0-823D-0A738925E1F0}" srcOrd="1" destOrd="0" presId="urn:microsoft.com/office/officeart/2008/layout/HorizontalMultiLevelHierarchy"/>
    <dgm:cxn modelId="{9CED4CC6-DF22-4F7E-A7E5-19CC42BF6DAD}" type="presOf" srcId="{F4037EB7-C4A5-46CA-A860-A75F110BD2DF}" destId="{660F6A5A-B017-4F17-B5D5-48ED9150F9F8}" srcOrd="0" destOrd="0" presId="urn:microsoft.com/office/officeart/2008/layout/HorizontalMultiLevelHierarchy"/>
    <dgm:cxn modelId="{19022E42-3F31-4FF4-BC03-D07CB3E3F53A}" type="presOf" srcId="{245D3C4B-F629-4E07-9B2F-EEFF0BE44499}" destId="{63D82F80-8FBE-4B4C-AE74-0CC4E9E2385C}" srcOrd="1" destOrd="0" presId="urn:microsoft.com/office/officeart/2008/layout/HorizontalMultiLevelHierarchy"/>
    <dgm:cxn modelId="{D8C7160D-4063-446E-A12D-D616E29A2992}" srcId="{BC6AE1D5-0F6D-49C4-91B9-1E77A2AEAF4F}" destId="{D21F2B43-D452-4743-9717-E78D9109DFBB}" srcOrd="0" destOrd="0" parTransId="{2FC3F8E3-2C67-403C-A719-6549BB9FFF09}" sibTransId="{5251B9A9-09A6-41A5-9F0B-F652FE0C5768}"/>
    <dgm:cxn modelId="{EEC501DD-B20A-4A82-841A-74B353B82629}" type="presOf" srcId="{BC6AE1D5-0F6D-49C4-91B9-1E77A2AEAF4F}" destId="{1876D405-E073-4E8D-A10E-5F0940CAF6ED}" srcOrd="0" destOrd="0" presId="urn:microsoft.com/office/officeart/2008/layout/HorizontalMultiLevelHierarchy"/>
    <dgm:cxn modelId="{9CD9193D-2F78-437B-90FF-66F83EB5500A}" type="presOf" srcId="{A608089E-799A-431A-8408-76CBB3E1D125}" destId="{DF695410-24E6-4D8E-A6A1-8B9E6908227D}" srcOrd="0" destOrd="0" presId="urn:microsoft.com/office/officeart/2008/layout/HorizontalMultiLevelHierarchy"/>
    <dgm:cxn modelId="{E3C7C82E-D190-40B4-B650-B5FDE0C3AFEA}" type="presOf" srcId="{05027E48-D542-468D-9168-8387F96BC285}" destId="{727CD08B-E5D6-4FE1-BD7E-CAA70F12D7F4}" srcOrd="0" destOrd="0" presId="urn:microsoft.com/office/officeart/2008/layout/HorizontalMultiLevelHierarchy"/>
    <dgm:cxn modelId="{7BAA5A23-9FE2-4A57-8B8D-FEBDC6A6D801}" srcId="{BC6AE1D5-0F6D-49C4-91B9-1E77A2AEAF4F}" destId="{5F010D8C-1935-4001-B78C-247A450E551E}" srcOrd="1" destOrd="0" parTransId="{A608089E-799A-431A-8408-76CBB3E1D125}" sibTransId="{55135453-94DA-40D5-9C80-259D48933959}"/>
    <dgm:cxn modelId="{8E5CF29F-39C9-44EB-AAC9-2B2FDF85EA2F}" type="presOf" srcId="{D21F2B43-D452-4743-9717-E78D9109DFBB}" destId="{126A17B3-B258-4105-B8A2-AA8510F0AA05}" srcOrd="0" destOrd="0" presId="urn:microsoft.com/office/officeart/2008/layout/HorizontalMultiLevelHierarchy"/>
    <dgm:cxn modelId="{64E2CF96-9840-4921-88D1-F2AEB1BD07FC}" srcId="{BC6AE1D5-0F6D-49C4-91B9-1E77A2AEAF4F}" destId="{9EA21802-D3DB-4C1F-9EAB-40E8D87C5043}" srcOrd="2" destOrd="0" parTransId="{245D3C4B-F629-4E07-9B2F-EEFF0BE44499}" sibTransId="{09471238-4336-438E-B3CC-4255FFD1C42F}"/>
    <dgm:cxn modelId="{31CEA1FA-F141-4581-82D6-AD8079D7B03E}" srcId="{BC6AE1D5-0F6D-49C4-91B9-1E77A2AEAF4F}" destId="{05027E48-D542-468D-9168-8387F96BC285}" srcOrd="4" destOrd="0" parTransId="{6E7E51C1-0FAD-4BBF-B9D8-FC27342A98B7}" sibTransId="{518F884A-151D-4E79-8A2E-4CCA135F7A7A}"/>
    <dgm:cxn modelId="{84F32C97-04AF-43BA-A90D-12E55AAE81E2}" type="presOf" srcId="{7CAC4E70-CE26-4258-9E52-90CEA53C6EB4}" destId="{4A6C3484-6BE7-43F7-8DCA-BDA633744A29}" srcOrd="0" destOrd="0" presId="urn:microsoft.com/office/officeart/2008/layout/HorizontalMultiLevelHierarchy"/>
    <dgm:cxn modelId="{5D6A63F7-2836-416E-AB15-E8C6F3E28F56}" type="presOf" srcId="{A608089E-799A-431A-8408-76CBB3E1D125}" destId="{87D96261-468B-4D1D-97DE-CF425938DB7D}" srcOrd="1" destOrd="0" presId="urn:microsoft.com/office/officeart/2008/layout/HorizontalMultiLevelHierarchy"/>
    <dgm:cxn modelId="{0F319C95-4276-47AC-9115-D2042BF6D207}" type="presOf" srcId="{45BE572E-A073-4E36-86FC-0D1ED9BB69B9}" destId="{E5D54035-24B5-4816-9378-5D7E47BFC29A}" srcOrd="0" destOrd="0" presId="urn:microsoft.com/office/officeart/2008/layout/HorizontalMultiLevelHierarchy"/>
    <dgm:cxn modelId="{312C8B86-A05E-449D-933D-EC8BDE7B7495}" type="presOf" srcId="{2FC3F8E3-2C67-403C-A719-6549BB9FFF09}" destId="{CF2B9E71-C334-44D5-93F1-411B9628D2AD}" srcOrd="1" destOrd="0" presId="urn:microsoft.com/office/officeart/2008/layout/HorizontalMultiLevelHierarchy"/>
    <dgm:cxn modelId="{9EC6F5FA-FA96-433E-AD88-D639F2D7EDD0}" type="presParOf" srcId="{4A6C3484-6BE7-43F7-8DCA-BDA633744A29}" destId="{340AA473-149F-4765-B517-F9910BF2AFEC}" srcOrd="0" destOrd="0" presId="urn:microsoft.com/office/officeart/2008/layout/HorizontalMultiLevelHierarchy"/>
    <dgm:cxn modelId="{BBE0949B-BC4A-462B-866D-30980C28DBF6}" type="presParOf" srcId="{340AA473-149F-4765-B517-F9910BF2AFEC}" destId="{1876D405-E073-4E8D-A10E-5F0940CAF6ED}" srcOrd="0" destOrd="0" presId="urn:microsoft.com/office/officeart/2008/layout/HorizontalMultiLevelHierarchy"/>
    <dgm:cxn modelId="{5DE692CA-1EC2-4DE6-A49A-D972978220DB}" type="presParOf" srcId="{340AA473-149F-4765-B517-F9910BF2AFEC}" destId="{69D12FE6-80AB-4C31-995D-DCB5EEA90648}" srcOrd="1" destOrd="0" presId="urn:microsoft.com/office/officeart/2008/layout/HorizontalMultiLevelHierarchy"/>
    <dgm:cxn modelId="{AB3107D5-BAFE-438B-BA94-7F167B5F93ED}" type="presParOf" srcId="{69D12FE6-80AB-4C31-995D-DCB5EEA90648}" destId="{26BA25EF-29F3-43AB-9975-71272E99B954}" srcOrd="0" destOrd="0" presId="urn:microsoft.com/office/officeart/2008/layout/HorizontalMultiLevelHierarchy"/>
    <dgm:cxn modelId="{EDA3214A-7813-49CA-ACC9-7D0EFDC4D119}" type="presParOf" srcId="{26BA25EF-29F3-43AB-9975-71272E99B954}" destId="{CF2B9E71-C334-44D5-93F1-411B9628D2AD}" srcOrd="0" destOrd="0" presId="urn:microsoft.com/office/officeart/2008/layout/HorizontalMultiLevelHierarchy"/>
    <dgm:cxn modelId="{9CA247AE-E33F-49E3-AFBA-526ADD7F47CA}" type="presParOf" srcId="{69D12FE6-80AB-4C31-995D-DCB5EEA90648}" destId="{34C6F7E9-D80F-4B7B-A820-C7D611A818EE}" srcOrd="1" destOrd="0" presId="urn:microsoft.com/office/officeart/2008/layout/HorizontalMultiLevelHierarchy"/>
    <dgm:cxn modelId="{8DA807A5-73B1-42F4-83F0-2C7113AD6496}" type="presParOf" srcId="{34C6F7E9-D80F-4B7B-A820-C7D611A818EE}" destId="{126A17B3-B258-4105-B8A2-AA8510F0AA05}" srcOrd="0" destOrd="0" presId="urn:microsoft.com/office/officeart/2008/layout/HorizontalMultiLevelHierarchy"/>
    <dgm:cxn modelId="{C30BC07A-5ED1-4EC5-A906-1DB59EABB78D}" type="presParOf" srcId="{34C6F7E9-D80F-4B7B-A820-C7D611A818EE}" destId="{AA143CF8-6634-4A44-8212-D7FBD61D2E9D}" srcOrd="1" destOrd="0" presId="urn:microsoft.com/office/officeart/2008/layout/HorizontalMultiLevelHierarchy"/>
    <dgm:cxn modelId="{F3CF8118-3315-41AD-9860-7DF6A6AD4907}" type="presParOf" srcId="{69D12FE6-80AB-4C31-995D-DCB5EEA90648}" destId="{DF695410-24E6-4D8E-A6A1-8B9E6908227D}" srcOrd="2" destOrd="0" presId="urn:microsoft.com/office/officeart/2008/layout/HorizontalMultiLevelHierarchy"/>
    <dgm:cxn modelId="{777BB7AA-845E-4BFA-9529-19D9173538D2}" type="presParOf" srcId="{DF695410-24E6-4D8E-A6A1-8B9E6908227D}" destId="{87D96261-468B-4D1D-97DE-CF425938DB7D}" srcOrd="0" destOrd="0" presId="urn:microsoft.com/office/officeart/2008/layout/HorizontalMultiLevelHierarchy"/>
    <dgm:cxn modelId="{4C074AA1-F451-4032-B5FC-33A35FA91BED}" type="presParOf" srcId="{69D12FE6-80AB-4C31-995D-DCB5EEA90648}" destId="{61F412D0-7E56-4C5E-8555-9C431CA4033F}" srcOrd="3" destOrd="0" presId="urn:microsoft.com/office/officeart/2008/layout/HorizontalMultiLevelHierarchy"/>
    <dgm:cxn modelId="{F72B4BF1-C00C-48AC-9113-991B0A798B8F}" type="presParOf" srcId="{61F412D0-7E56-4C5E-8555-9C431CA4033F}" destId="{69661CB6-0E2A-41AC-A45C-1082D62C05EB}" srcOrd="0" destOrd="0" presId="urn:microsoft.com/office/officeart/2008/layout/HorizontalMultiLevelHierarchy"/>
    <dgm:cxn modelId="{AE6E938C-F5AA-411C-A6E3-8A0A0850E4B6}" type="presParOf" srcId="{61F412D0-7E56-4C5E-8555-9C431CA4033F}" destId="{66C18C8D-268A-4367-AAAF-BADA25D2B4D9}" srcOrd="1" destOrd="0" presId="urn:microsoft.com/office/officeart/2008/layout/HorizontalMultiLevelHierarchy"/>
    <dgm:cxn modelId="{CEDB67B5-CF10-4493-A2DF-FBFE75F03ADD}" type="presParOf" srcId="{69D12FE6-80AB-4C31-995D-DCB5EEA90648}" destId="{24E99DE3-D4BF-4A14-8F05-54A27EA369E4}" srcOrd="4" destOrd="0" presId="urn:microsoft.com/office/officeart/2008/layout/HorizontalMultiLevelHierarchy"/>
    <dgm:cxn modelId="{40C21DB5-5483-409A-8D01-D97DD40FA45F}" type="presParOf" srcId="{24E99DE3-D4BF-4A14-8F05-54A27EA369E4}" destId="{63D82F80-8FBE-4B4C-AE74-0CC4E9E2385C}" srcOrd="0" destOrd="0" presId="urn:microsoft.com/office/officeart/2008/layout/HorizontalMultiLevelHierarchy"/>
    <dgm:cxn modelId="{16FFBD65-73CD-45C0-8A41-D4B8818537C0}" type="presParOf" srcId="{69D12FE6-80AB-4C31-995D-DCB5EEA90648}" destId="{E76C05BC-6002-438E-AF6C-14E956C18FE6}" srcOrd="5" destOrd="0" presId="urn:microsoft.com/office/officeart/2008/layout/HorizontalMultiLevelHierarchy"/>
    <dgm:cxn modelId="{A82EF59B-F693-49CE-B6DC-27B3D14D39EC}" type="presParOf" srcId="{E76C05BC-6002-438E-AF6C-14E956C18FE6}" destId="{96450656-F21D-487A-8C53-5BA6052DCB08}" srcOrd="0" destOrd="0" presId="urn:microsoft.com/office/officeart/2008/layout/HorizontalMultiLevelHierarchy"/>
    <dgm:cxn modelId="{A1C1F99C-CF5E-40A6-BAA5-1004499511F4}" type="presParOf" srcId="{E76C05BC-6002-438E-AF6C-14E956C18FE6}" destId="{78463F1B-4121-4825-B3FD-0A8BC2C3BA69}" srcOrd="1" destOrd="0" presId="urn:microsoft.com/office/officeart/2008/layout/HorizontalMultiLevelHierarchy"/>
    <dgm:cxn modelId="{9078ED30-26B4-495D-8CB5-EC81530ABB75}" type="presParOf" srcId="{69D12FE6-80AB-4C31-995D-DCB5EEA90648}" destId="{660F6A5A-B017-4F17-B5D5-48ED9150F9F8}" srcOrd="6" destOrd="0" presId="urn:microsoft.com/office/officeart/2008/layout/HorizontalMultiLevelHierarchy"/>
    <dgm:cxn modelId="{32F7A941-B5B1-48D3-A2FF-EFE7B475C30E}" type="presParOf" srcId="{660F6A5A-B017-4F17-B5D5-48ED9150F9F8}" destId="{D4E61CBA-EE71-4EA0-823D-0A738925E1F0}" srcOrd="0" destOrd="0" presId="urn:microsoft.com/office/officeart/2008/layout/HorizontalMultiLevelHierarchy"/>
    <dgm:cxn modelId="{EE74E4AB-BBD4-490B-B217-07AB3958694E}" type="presParOf" srcId="{69D12FE6-80AB-4C31-995D-DCB5EEA90648}" destId="{6666151D-6434-4A1B-881B-A1BFC23B9C06}" srcOrd="7" destOrd="0" presId="urn:microsoft.com/office/officeart/2008/layout/HorizontalMultiLevelHierarchy"/>
    <dgm:cxn modelId="{68D8D64F-8503-4065-BFA7-9B65A6D79ECD}" type="presParOf" srcId="{6666151D-6434-4A1B-881B-A1BFC23B9C06}" destId="{E5D54035-24B5-4816-9378-5D7E47BFC29A}" srcOrd="0" destOrd="0" presId="urn:microsoft.com/office/officeart/2008/layout/HorizontalMultiLevelHierarchy"/>
    <dgm:cxn modelId="{0BD6F6E0-094D-4712-AC80-487B5C12D407}" type="presParOf" srcId="{6666151D-6434-4A1B-881B-A1BFC23B9C06}" destId="{1060A9C9-92EB-4BB5-BBF6-080D9253B2C3}" srcOrd="1" destOrd="0" presId="urn:microsoft.com/office/officeart/2008/layout/HorizontalMultiLevelHierarchy"/>
    <dgm:cxn modelId="{C3897D34-5ED8-459E-B5F2-BB2523F69D66}" type="presParOf" srcId="{69D12FE6-80AB-4C31-995D-DCB5EEA90648}" destId="{66BADE91-874B-43E8-B71E-7F1EFDD27D3E}" srcOrd="8" destOrd="0" presId="urn:microsoft.com/office/officeart/2008/layout/HorizontalMultiLevelHierarchy"/>
    <dgm:cxn modelId="{BC8F8FC9-E3A4-4B4D-9640-E12C7F20D500}" type="presParOf" srcId="{66BADE91-874B-43E8-B71E-7F1EFDD27D3E}" destId="{19E9E1A9-6BE1-4025-B7C9-13FB1F977B85}" srcOrd="0" destOrd="0" presId="urn:microsoft.com/office/officeart/2008/layout/HorizontalMultiLevelHierarchy"/>
    <dgm:cxn modelId="{4BA29D5C-3FEC-4C9F-BA81-46FF0D6D9AAB}" type="presParOf" srcId="{69D12FE6-80AB-4C31-995D-DCB5EEA90648}" destId="{CFD6ACDD-982E-48BF-B8CE-03266FD25CA9}" srcOrd="9" destOrd="0" presId="urn:microsoft.com/office/officeart/2008/layout/HorizontalMultiLevelHierarchy"/>
    <dgm:cxn modelId="{B2F8AF6A-B99D-462A-9624-5C6F0481AC22}" type="presParOf" srcId="{CFD6ACDD-982E-48BF-B8CE-03266FD25CA9}" destId="{727CD08B-E5D6-4FE1-BD7E-CAA70F12D7F4}" srcOrd="0" destOrd="0" presId="urn:microsoft.com/office/officeart/2008/layout/HorizontalMultiLevelHierarchy"/>
    <dgm:cxn modelId="{4C837EC9-3414-4E63-B211-39BB828FABD4}" type="presParOf" srcId="{CFD6ACDD-982E-48BF-B8CE-03266FD25CA9}" destId="{18A33ACD-4BE0-4694-8C72-2C7BF212131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FBE25B-FECD-4C12-9A87-CDEEE9B4F98F}"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355EC003-6A73-47F0-803B-8D1AD948999A}">
      <dgm:prSet phldrT="[Text]" custT="1"/>
      <dgm:spPr/>
      <dgm:t>
        <a:bodyPr/>
        <a:lstStyle/>
        <a:p>
          <a:r>
            <a:rPr lang="en-US" sz="2000" b="1" dirty="0" smtClean="0">
              <a:latin typeface="Maiandra GD" panose="020E0502030308020204" pitchFamily="34" charset="0"/>
            </a:rPr>
            <a:t>Financial crimes: Advance fee fraud, Money Laundering, Illegal transfers, credit card fraud, contract scams, etc</a:t>
          </a:r>
          <a:endParaRPr lang="en-US" sz="2000" b="1" dirty="0">
            <a:latin typeface="Maiandra GD" panose="020E0502030308020204" pitchFamily="34" charset="0"/>
          </a:endParaRPr>
        </a:p>
      </dgm:t>
    </dgm:pt>
    <dgm:pt modelId="{DEB73599-ED84-40EF-9969-76CD0FB67919}" type="parTrans" cxnId="{88603EA9-83BA-47F2-81C0-721063D202F3}">
      <dgm:prSet/>
      <dgm:spPr/>
      <dgm:t>
        <a:bodyPr/>
        <a:lstStyle/>
        <a:p>
          <a:endParaRPr lang="en-US"/>
        </a:p>
      </dgm:t>
    </dgm:pt>
    <dgm:pt modelId="{CBF9998E-D52D-4F6F-B113-63E0341055ED}" type="sibTrans" cxnId="{88603EA9-83BA-47F2-81C0-721063D202F3}">
      <dgm:prSet/>
      <dgm:spPr/>
      <dgm:t>
        <a:bodyPr/>
        <a:lstStyle/>
        <a:p>
          <a:endParaRPr lang="en-US"/>
        </a:p>
      </dgm:t>
    </dgm:pt>
    <dgm:pt modelId="{11485910-B2E0-4100-ACEF-4729D3D7C6A9}">
      <dgm:prSet phldrT="[Text]"/>
      <dgm:spPr/>
      <dgm:t>
        <a:bodyPr/>
        <a:lstStyle/>
        <a:p>
          <a:r>
            <a:rPr lang="en-US" b="1" dirty="0" smtClean="0">
              <a:latin typeface="Maiandra GD" panose="020E0502030308020204" pitchFamily="34" charset="0"/>
            </a:rPr>
            <a:t>Adoption of measures to identify, trace, freeze and confiscate proceeds from terrorist / illegal economic and financial activities</a:t>
          </a:r>
          <a:endParaRPr lang="en-US" b="1" dirty="0">
            <a:latin typeface="Maiandra GD" panose="020E0502030308020204" pitchFamily="34" charset="0"/>
          </a:endParaRPr>
        </a:p>
      </dgm:t>
    </dgm:pt>
    <dgm:pt modelId="{8CA436E9-D8BA-4CDE-878F-1B990418A7B9}" type="parTrans" cxnId="{132FA381-C595-4194-A039-4262A4DD41F9}">
      <dgm:prSet/>
      <dgm:spPr/>
      <dgm:t>
        <a:bodyPr/>
        <a:lstStyle/>
        <a:p>
          <a:endParaRPr lang="en-US"/>
        </a:p>
      </dgm:t>
    </dgm:pt>
    <dgm:pt modelId="{EE48B81B-18D6-42D8-A947-77F1A2BE1FCD}" type="sibTrans" cxnId="{132FA381-C595-4194-A039-4262A4DD41F9}">
      <dgm:prSet/>
      <dgm:spPr/>
      <dgm:t>
        <a:bodyPr/>
        <a:lstStyle/>
        <a:p>
          <a:endParaRPr lang="en-US"/>
        </a:p>
      </dgm:t>
    </dgm:pt>
    <dgm:pt modelId="{891554D4-FC7A-4011-8742-87DD24D5DF05}">
      <dgm:prSet phldrT="[Text]"/>
      <dgm:spPr/>
      <dgm:t>
        <a:bodyPr/>
        <a:lstStyle/>
        <a:p>
          <a:r>
            <a:rPr lang="en-US" b="1" dirty="0" smtClean="0">
              <a:latin typeface="Maiandra GD" panose="020E0502030308020204" pitchFamily="34" charset="0"/>
            </a:rPr>
            <a:t>Adoption of preventive and regulatory action to prevent economic and financial crimes</a:t>
          </a:r>
          <a:endParaRPr lang="en-US" b="1" dirty="0">
            <a:latin typeface="Maiandra GD" panose="020E0502030308020204" pitchFamily="34" charset="0"/>
          </a:endParaRPr>
        </a:p>
      </dgm:t>
    </dgm:pt>
    <dgm:pt modelId="{41BB4E35-A7D3-4253-A950-446E027F736F}" type="parTrans" cxnId="{CC4CBC03-8ACD-4850-B5BB-F698C1A3D1E1}">
      <dgm:prSet/>
      <dgm:spPr/>
      <dgm:t>
        <a:bodyPr/>
        <a:lstStyle/>
        <a:p>
          <a:endParaRPr lang="en-US"/>
        </a:p>
      </dgm:t>
    </dgm:pt>
    <dgm:pt modelId="{E2A702DE-9DF3-4F68-8AF9-7F08AE0BFCF5}" type="sibTrans" cxnId="{CC4CBC03-8ACD-4850-B5BB-F698C1A3D1E1}">
      <dgm:prSet/>
      <dgm:spPr/>
      <dgm:t>
        <a:bodyPr/>
        <a:lstStyle/>
        <a:p>
          <a:endParaRPr lang="en-US"/>
        </a:p>
      </dgm:t>
    </dgm:pt>
    <dgm:pt modelId="{2D4492CD-5525-4C61-914C-8F9FEDF8D029}">
      <dgm:prSet phldrT="[Text]"/>
      <dgm:spPr/>
      <dgm:t>
        <a:bodyPr/>
        <a:lstStyle/>
        <a:p>
          <a:r>
            <a:rPr lang="en-US" b="1" dirty="0" smtClean="0">
              <a:latin typeface="Maiandra GD" panose="020E0502030308020204" pitchFamily="34" charset="0"/>
            </a:rPr>
            <a:t>Examination and investigation of economic and financial crimes cases with a view to identifying culprits</a:t>
          </a:r>
          <a:endParaRPr lang="en-US" b="1" dirty="0">
            <a:latin typeface="Maiandra GD" panose="020E0502030308020204" pitchFamily="34" charset="0"/>
          </a:endParaRPr>
        </a:p>
      </dgm:t>
    </dgm:pt>
    <dgm:pt modelId="{AD88C79C-0DA7-47CB-820C-194489BA221F}" type="parTrans" cxnId="{618CE46B-2BF3-469C-AC10-42FBD348F6FF}">
      <dgm:prSet/>
      <dgm:spPr/>
      <dgm:t>
        <a:bodyPr/>
        <a:lstStyle/>
        <a:p>
          <a:endParaRPr lang="en-US"/>
        </a:p>
      </dgm:t>
    </dgm:pt>
    <dgm:pt modelId="{0D32BE2F-C88B-43EF-AE65-2C3C1D9B2BEF}" type="sibTrans" cxnId="{618CE46B-2BF3-469C-AC10-42FBD348F6FF}">
      <dgm:prSet/>
      <dgm:spPr/>
      <dgm:t>
        <a:bodyPr/>
        <a:lstStyle/>
        <a:p>
          <a:endParaRPr lang="en-US"/>
        </a:p>
      </dgm:t>
    </dgm:pt>
    <dgm:pt modelId="{2D6A79F7-715E-452B-B125-423AF6153588}">
      <dgm:prSet phldrT="[Text]"/>
      <dgm:spPr/>
      <dgm:t>
        <a:bodyPr/>
        <a:lstStyle/>
        <a:p>
          <a:r>
            <a:rPr lang="en-US" b="1" dirty="0" smtClean="0">
              <a:latin typeface="Maiandra GD" panose="020E0502030308020204" pitchFamily="34" charset="0"/>
            </a:rPr>
            <a:t>Investigation of properties of persons where his lifestyle is not justified by his income</a:t>
          </a:r>
          <a:endParaRPr lang="en-US" b="1" dirty="0">
            <a:latin typeface="Maiandra GD" panose="020E0502030308020204" pitchFamily="34" charset="0"/>
          </a:endParaRPr>
        </a:p>
      </dgm:t>
    </dgm:pt>
    <dgm:pt modelId="{A5C64490-E4E6-4677-8562-7D3AD384599B}" type="parTrans" cxnId="{D2C526CB-2AED-4370-A415-69A539D43A17}">
      <dgm:prSet/>
      <dgm:spPr/>
      <dgm:t>
        <a:bodyPr/>
        <a:lstStyle/>
        <a:p>
          <a:endParaRPr lang="en-US"/>
        </a:p>
      </dgm:t>
    </dgm:pt>
    <dgm:pt modelId="{BB0B397D-7399-43A2-B892-FD4D672AC892}" type="sibTrans" cxnId="{D2C526CB-2AED-4370-A415-69A539D43A17}">
      <dgm:prSet/>
      <dgm:spPr/>
      <dgm:t>
        <a:bodyPr/>
        <a:lstStyle/>
        <a:p>
          <a:endParaRPr lang="en-US"/>
        </a:p>
      </dgm:t>
    </dgm:pt>
    <dgm:pt modelId="{A408133F-4607-46C2-B7F1-3F1E23B2CB38}" type="pres">
      <dgm:prSet presAssocID="{A2FBE25B-FECD-4C12-9A87-CDEEE9B4F98F}" presName="linear" presStyleCnt="0">
        <dgm:presLayoutVars>
          <dgm:animLvl val="lvl"/>
          <dgm:resizeHandles val="exact"/>
        </dgm:presLayoutVars>
      </dgm:prSet>
      <dgm:spPr/>
      <dgm:t>
        <a:bodyPr/>
        <a:lstStyle/>
        <a:p>
          <a:endParaRPr lang="en-US"/>
        </a:p>
      </dgm:t>
    </dgm:pt>
    <dgm:pt modelId="{D9629B7A-837B-4837-8F71-9E4018C59E83}" type="pres">
      <dgm:prSet presAssocID="{355EC003-6A73-47F0-803B-8D1AD948999A}" presName="parentText" presStyleLbl="node1" presStyleIdx="0" presStyleCnt="5">
        <dgm:presLayoutVars>
          <dgm:chMax val="0"/>
          <dgm:bulletEnabled val="1"/>
        </dgm:presLayoutVars>
      </dgm:prSet>
      <dgm:spPr/>
      <dgm:t>
        <a:bodyPr/>
        <a:lstStyle/>
        <a:p>
          <a:endParaRPr lang="en-US"/>
        </a:p>
      </dgm:t>
    </dgm:pt>
    <dgm:pt modelId="{887C8F59-F15E-433B-A7E7-44DB7D14717B}" type="pres">
      <dgm:prSet presAssocID="{CBF9998E-D52D-4F6F-B113-63E0341055ED}" presName="spacer" presStyleCnt="0"/>
      <dgm:spPr/>
      <dgm:t>
        <a:bodyPr/>
        <a:lstStyle/>
        <a:p>
          <a:endParaRPr lang="en-US"/>
        </a:p>
      </dgm:t>
    </dgm:pt>
    <dgm:pt modelId="{172DEF5B-3031-43DF-9A55-07BC6F5D4BAC}" type="pres">
      <dgm:prSet presAssocID="{11485910-B2E0-4100-ACEF-4729D3D7C6A9}" presName="parentText" presStyleLbl="node1" presStyleIdx="1" presStyleCnt="5">
        <dgm:presLayoutVars>
          <dgm:chMax val="0"/>
          <dgm:bulletEnabled val="1"/>
        </dgm:presLayoutVars>
      </dgm:prSet>
      <dgm:spPr/>
      <dgm:t>
        <a:bodyPr/>
        <a:lstStyle/>
        <a:p>
          <a:endParaRPr lang="en-US"/>
        </a:p>
      </dgm:t>
    </dgm:pt>
    <dgm:pt modelId="{E6198E22-A377-47E6-9FFE-0E107845A1B1}" type="pres">
      <dgm:prSet presAssocID="{EE48B81B-18D6-42D8-A947-77F1A2BE1FCD}" presName="spacer" presStyleCnt="0"/>
      <dgm:spPr/>
      <dgm:t>
        <a:bodyPr/>
        <a:lstStyle/>
        <a:p>
          <a:endParaRPr lang="en-US"/>
        </a:p>
      </dgm:t>
    </dgm:pt>
    <dgm:pt modelId="{048A249D-5908-4BFA-890A-6E6E79F30870}" type="pres">
      <dgm:prSet presAssocID="{891554D4-FC7A-4011-8742-87DD24D5DF05}" presName="parentText" presStyleLbl="node1" presStyleIdx="2" presStyleCnt="5">
        <dgm:presLayoutVars>
          <dgm:chMax val="0"/>
          <dgm:bulletEnabled val="1"/>
        </dgm:presLayoutVars>
      </dgm:prSet>
      <dgm:spPr/>
      <dgm:t>
        <a:bodyPr/>
        <a:lstStyle/>
        <a:p>
          <a:endParaRPr lang="en-US"/>
        </a:p>
      </dgm:t>
    </dgm:pt>
    <dgm:pt modelId="{EB6DB06C-1882-439D-9B8C-A3C42B9B73EE}" type="pres">
      <dgm:prSet presAssocID="{E2A702DE-9DF3-4F68-8AF9-7F08AE0BFCF5}" presName="spacer" presStyleCnt="0"/>
      <dgm:spPr/>
      <dgm:t>
        <a:bodyPr/>
        <a:lstStyle/>
        <a:p>
          <a:endParaRPr lang="en-US"/>
        </a:p>
      </dgm:t>
    </dgm:pt>
    <dgm:pt modelId="{655448A3-E38C-4F13-9B7E-E4E806FA683F}" type="pres">
      <dgm:prSet presAssocID="{2D4492CD-5525-4C61-914C-8F9FEDF8D029}" presName="parentText" presStyleLbl="node1" presStyleIdx="3" presStyleCnt="5">
        <dgm:presLayoutVars>
          <dgm:chMax val="0"/>
          <dgm:bulletEnabled val="1"/>
        </dgm:presLayoutVars>
      </dgm:prSet>
      <dgm:spPr/>
      <dgm:t>
        <a:bodyPr/>
        <a:lstStyle/>
        <a:p>
          <a:endParaRPr lang="en-US"/>
        </a:p>
      </dgm:t>
    </dgm:pt>
    <dgm:pt modelId="{D2B67349-0B28-4FB7-B539-710DB91CB395}" type="pres">
      <dgm:prSet presAssocID="{0D32BE2F-C88B-43EF-AE65-2C3C1D9B2BEF}" presName="spacer" presStyleCnt="0"/>
      <dgm:spPr/>
      <dgm:t>
        <a:bodyPr/>
        <a:lstStyle/>
        <a:p>
          <a:endParaRPr lang="en-US"/>
        </a:p>
      </dgm:t>
    </dgm:pt>
    <dgm:pt modelId="{808E81BC-A46A-41D5-A80A-2AEA93ABBB97}" type="pres">
      <dgm:prSet presAssocID="{2D6A79F7-715E-452B-B125-423AF6153588}" presName="parentText" presStyleLbl="node1" presStyleIdx="4" presStyleCnt="5">
        <dgm:presLayoutVars>
          <dgm:chMax val="0"/>
          <dgm:bulletEnabled val="1"/>
        </dgm:presLayoutVars>
      </dgm:prSet>
      <dgm:spPr/>
      <dgm:t>
        <a:bodyPr/>
        <a:lstStyle/>
        <a:p>
          <a:endParaRPr lang="en-US"/>
        </a:p>
      </dgm:t>
    </dgm:pt>
  </dgm:ptLst>
  <dgm:cxnLst>
    <dgm:cxn modelId="{60842131-97E9-4095-A79B-FF2FAF50F8D0}" type="presOf" srcId="{891554D4-FC7A-4011-8742-87DD24D5DF05}" destId="{048A249D-5908-4BFA-890A-6E6E79F30870}" srcOrd="0" destOrd="0" presId="urn:microsoft.com/office/officeart/2005/8/layout/vList2"/>
    <dgm:cxn modelId="{D2C526CB-2AED-4370-A415-69A539D43A17}" srcId="{A2FBE25B-FECD-4C12-9A87-CDEEE9B4F98F}" destId="{2D6A79F7-715E-452B-B125-423AF6153588}" srcOrd="4" destOrd="0" parTransId="{A5C64490-E4E6-4677-8562-7D3AD384599B}" sibTransId="{BB0B397D-7399-43A2-B892-FD4D672AC892}"/>
    <dgm:cxn modelId="{EE1D3520-8A21-43D0-A3C0-6F4A4FC96090}" type="presOf" srcId="{A2FBE25B-FECD-4C12-9A87-CDEEE9B4F98F}" destId="{A408133F-4607-46C2-B7F1-3F1E23B2CB38}" srcOrd="0" destOrd="0" presId="urn:microsoft.com/office/officeart/2005/8/layout/vList2"/>
    <dgm:cxn modelId="{C6C9FBE8-ACEB-4AB4-81AD-96D8E8D1CFA4}" type="presOf" srcId="{355EC003-6A73-47F0-803B-8D1AD948999A}" destId="{D9629B7A-837B-4837-8F71-9E4018C59E83}" srcOrd="0" destOrd="0" presId="urn:microsoft.com/office/officeart/2005/8/layout/vList2"/>
    <dgm:cxn modelId="{70DA29BB-583E-4BBC-ACA5-BF532E3CFD9C}" type="presOf" srcId="{2D6A79F7-715E-452B-B125-423AF6153588}" destId="{808E81BC-A46A-41D5-A80A-2AEA93ABBB97}" srcOrd="0" destOrd="0" presId="urn:microsoft.com/office/officeart/2005/8/layout/vList2"/>
    <dgm:cxn modelId="{0E13D421-C214-4C8A-82F4-A83C5A32F879}" type="presOf" srcId="{11485910-B2E0-4100-ACEF-4729D3D7C6A9}" destId="{172DEF5B-3031-43DF-9A55-07BC6F5D4BAC}" srcOrd="0" destOrd="0" presId="urn:microsoft.com/office/officeart/2005/8/layout/vList2"/>
    <dgm:cxn modelId="{88603EA9-83BA-47F2-81C0-721063D202F3}" srcId="{A2FBE25B-FECD-4C12-9A87-CDEEE9B4F98F}" destId="{355EC003-6A73-47F0-803B-8D1AD948999A}" srcOrd="0" destOrd="0" parTransId="{DEB73599-ED84-40EF-9969-76CD0FB67919}" sibTransId="{CBF9998E-D52D-4F6F-B113-63E0341055ED}"/>
    <dgm:cxn modelId="{12AE7564-79C6-4C1A-A11E-6607740E08C0}" type="presOf" srcId="{2D4492CD-5525-4C61-914C-8F9FEDF8D029}" destId="{655448A3-E38C-4F13-9B7E-E4E806FA683F}" srcOrd="0" destOrd="0" presId="urn:microsoft.com/office/officeart/2005/8/layout/vList2"/>
    <dgm:cxn modelId="{CC4CBC03-8ACD-4850-B5BB-F698C1A3D1E1}" srcId="{A2FBE25B-FECD-4C12-9A87-CDEEE9B4F98F}" destId="{891554D4-FC7A-4011-8742-87DD24D5DF05}" srcOrd="2" destOrd="0" parTransId="{41BB4E35-A7D3-4253-A950-446E027F736F}" sibTransId="{E2A702DE-9DF3-4F68-8AF9-7F08AE0BFCF5}"/>
    <dgm:cxn modelId="{618CE46B-2BF3-469C-AC10-42FBD348F6FF}" srcId="{A2FBE25B-FECD-4C12-9A87-CDEEE9B4F98F}" destId="{2D4492CD-5525-4C61-914C-8F9FEDF8D029}" srcOrd="3" destOrd="0" parTransId="{AD88C79C-0DA7-47CB-820C-194489BA221F}" sibTransId="{0D32BE2F-C88B-43EF-AE65-2C3C1D9B2BEF}"/>
    <dgm:cxn modelId="{132FA381-C595-4194-A039-4262A4DD41F9}" srcId="{A2FBE25B-FECD-4C12-9A87-CDEEE9B4F98F}" destId="{11485910-B2E0-4100-ACEF-4729D3D7C6A9}" srcOrd="1" destOrd="0" parTransId="{8CA436E9-D8BA-4CDE-878F-1B990418A7B9}" sibTransId="{EE48B81B-18D6-42D8-A947-77F1A2BE1FCD}"/>
    <dgm:cxn modelId="{9242E693-0CAB-4FD7-823F-D6D788806F76}" type="presParOf" srcId="{A408133F-4607-46C2-B7F1-3F1E23B2CB38}" destId="{D9629B7A-837B-4837-8F71-9E4018C59E83}" srcOrd="0" destOrd="0" presId="urn:microsoft.com/office/officeart/2005/8/layout/vList2"/>
    <dgm:cxn modelId="{716480E7-654C-4579-A88E-01A5D972027C}" type="presParOf" srcId="{A408133F-4607-46C2-B7F1-3F1E23B2CB38}" destId="{887C8F59-F15E-433B-A7E7-44DB7D14717B}" srcOrd="1" destOrd="0" presId="urn:microsoft.com/office/officeart/2005/8/layout/vList2"/>
    <dgm:cxn modelId="{4FB34AE5-A7BE-4059-A2F6-F56C72739F7A}" type="presParOf" srcId="{A408133F-4607-46C2-B7F1-3F1E23B2CB38}" destId="{172DEF5B-3031-43DF-9A55-07BC6F5D4BAC}" srcOrd="2" destOrd="0" presId="urn:microsoft.com/office/officeart/2005/8/layout/vList2"/>
    <dgm:cxn modelId="{DAEA7995-0973-4DDB-AE1F-1AB92685560C}" type="presParOf" srcId="{A408133F-4607-46C2-B7F1-3F1E23B2CB38}" destId="{E6198E22-A377-47E6-9FFE-0E107845A1B1}" srcOrd="3" destOrd="0" presId="urn:microsoft.com/office/officeart/2005/8/layout/vList2"/>
    <dgm:cxn modelId="{A0F2FFF8-9115-4A02-AEE7-FD496BDE22C8}" type="presParOf" srcId="{A408133F-4607-46C2-B7F1-3F1E23B2CB38}" destId="{048A249D-5908-4BFA-890A-6E6E79F30870}" srcOrd="4" destOrd="0" presId="urn:microsoft.com/office/officeart/2005/8/layout/vList2"/>
    <dgm:cxn modelId="{F09D08D4-948A-455E-B126-2B50EF630297}" type="presParOf" srcId="{A408133F-4607-46C2-B7F1-3F1E23B2CB38}" destId="{EB6DB06C-1882-439D-9B8C-A3C42B9B73EE}" srcOrd="5" destOrd="0" presId="urn:microsoft.com/office/officeart/2005/8/layout/vList2"/>
    <dgm:cxn modelId="{3C9A0BDE-F774-4331-908C-3F57B29D008E}" type="presParOf" srcId="{A408133F-4607-46C2-B7F1-3F1E23B2CB38}" destId="{655448A3-E38C-4F13-9B7E-E4E806FA683F}" srcOrd="6" destOrd="0" presId="urn:microsoft.com/office/officeart/2005/8/layout/vList2"/>
    <dgm:cxn modelId="{AD7819AF-B376-45BB-8E8E-99948A519FD3}" type="presParOf" srcId="{A408133F-4607-46C2-B7F1-3F1E23B2CB38}" destId="{D2B67349-0B28-4FB7-B539-710DB91CB395}" srcOrd="7" destOrd="0" presId="urn:microsoft.com/office/officeart/2005/8/layout/vList2"/>
    <dgm:cxn modelId="{A61C8147-8039-4D3F-9D0E-A83C84FA96C6}" type="presParOf" srcId="{A408133F-4607-46C2-B7F1-3F1E23B2CB38}" destId="{808E81BC-A46A-41D5-A80A-2AEA93ABBB97}"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F97CD6-D2A3-4F9D-B1A8-9B31192A961E}" type="doc">
      <dgm:prSet loTypeId="urn:microsoft.com/office/officeart/2005/8/layout/hList1" loCatId="list" qsTypeId="urn:microsoft.com/office/officeart/2005/8/quickstyle/3d4" qsCatId="3D" csTypeId="urn:microsoft.com/office/officeart/2005/8/colors/accent0_3" csCatId="mainScheme" phldr="1"/>
      <dgm:spPr/>
      <dgm:t>
        <a:bodyPr/>
        <a:lstStyle/>
        <a:p>
          <a:endParaRPr lang="en-US"/>
        </a:p>
      </dgm:t>
    </dgm:pt>
    <dgm:pt modelId="{0289A414-17AD-4F38-BB02-880054096FA5}">
      <dgm:prSet phldrT="[Text]"/>
      <dgm:spPr/>
      <dgm:t>
        <a:bodyPr/>
        <a:lstStyle/>
        <a:p>
          <a:pPr algn="just"/>
          <a:r>
            <a:rPr lang="en-US" b="0" dirty="0" smtClean="0">
              <a:latin typeface="Maiandra GD" panose="020E0502030308020204" pitchFamily="34" charset="0"/>
            </a:rPr>
            <a:t>Conversion /transfer of proceeds of crime  to conceal/disguise its origin</a:t>
          </a:r>
          <a:endParaRPr lang="en-US" b="0" dirty="0">
            <a:latin typeface="Maiandra GD" panose="020E0502030308020204" pitchFamily="34" charset="0"/>
          </a:endParaRPr>
        </a:p>
      </dgm:t>
    </dgm:pt>
    <dgm:pt modelId="{8798FF19-B89F-493C-A70F-03C09EE5E958}" type="parTrans" cxnId="{FD791D42-EB74-4CED-8B38-D28CCAFCD55C}">
      <dgm:prSet/>
      <dgm:spPr/>
      <dgm:t>
        <a:bodyPr/>
        <a:lstStyle/>
        <a:p>
          <a:endParaRPr lang="en-US"/>
        </a:p>
      </dgm:t>
    </dgm:pt>
    <dgm:pt modelId="{B95DA034-5F59-42BA-9C04-AE78CB7F27C4}" type="sibTrans" cxnId="{FD791D42-EB74-4CED-8B38-D28CCAFCD55C}">
      <dgm:prSet/>
      <dgm:spPr/>
      <dgm:t>
        <a:bodyPr/>
        <a:lstStyle/>
        <a:p>
          <a:endParaRPr lang="en-US"/>
        </a:p>
      </dgm:t>
    </dgm:pt>
    <dgm:pt modelId="{2DCF79FE-8B2C-436B-A03F-DAC5ECBBDE83}">
      <dgm:prSet phldrT="[Text]"/>
      <dgm:spPr/>
      <dgm:t>
        <a:bodyPr/>
        <a:lstStyle/>
        <a:p>
          <a:pPr algn="just"/>
          <a:r>
            <a:rPr lang="en-US" b="0" dirty="0" smtClean="0">
              <a:latin typeface="Maiandra GD" panose="020E0502030308020204" pitchFamily="34" charset="0"/>
            </a:rPr>
            <a:t>Whether or not, the crime was committed in Nigeria</a:t>
          </a:r>
          <a:endParaRPr lang="en-US" b="0" dirty="0">
            <a:latin typeface="Maiandra GD" panose="020E0502030308020204" pitchFamily="34" charset="0"/>
          </a:endParaRPr>
        </a:p>
      </dgm:t>
    </dgm:pt>
    <dgm:pt modelId="{9ED3A244-7DDC-4DD9-83B3-830443A03C8D}" type="parTrans" cxnId="{FA529153-917B-4DB8-A97B-80F5E4DDCDC2}">
      <dgm:prSet/>
      <dgm:spPr/>
      <dgm:t>
        <a:bodyPr/>
        <a:lstStyle/>
        <a:p>
          <a:endParaRPr lang="en-US"/>
        </a:p>
      </dgm:t>
    </dgm:pt>
    <dgm:pt modelId="{1DFA87D8-1DCC-4582-B8B4-F67EEA3D26E4}" type="sibTrans" cxnId="{FA529153-917B-4DB8-A97B-80F5E4DDCDC2}">
      <dgm:prSet/>
      <dgm:spPr/>
      <dgm:t>
        <a:bodyPr/>
        <a:lstStyle/>
        <a:p>
          <a:endParaRPr lang="en-US"/>
        </a:p>
      </dgm:t>
    </dgm:pt>
    <dgm:pt modelId="{404E2B3B-F9B8-4098-B31F-ED273EB89FB9}">
      <dgm:prSet phldrT="[Text]"/>
      <dgm:spPr/>
      <dgm:t>
        <a:bodyPr/>
        <a:lstStyle/>
        <a:p>
          <a:pPr algn="just"/>
          <a:endParaRPr lang="en-US" b="0" dirty="0">
            <a:latin typeface="Maiandra GD" panose="020E0502030308020204" pitchFamily="34" charset="0"/>
          </a:endParaRPr>
        </a:p>
      </dgm:t>
    </dgm:pt>
    <dgm:pt modelId="{B7611384-40C5-4E8A-AAD7-6F8D1F3B48EF}" type="sibTrans" cxnId="{8BE9A2CB-3330-41E7-BD2E-9F48F6E3C89E}">
      <dgm:prSet/>
      <dgm:spPr/>
      <dgm:t>
        <a:bodyPr/>
        <a:lstStyle/>
        <a:p>
          <a:endParaRPr lang="en-US"/>
        </a:p>
      </dgm:t>
    </dgm:pt>
    <dgm:pt modelId="{264D4881-22E0-4751-9003-DDDE7E4FAE80}" type="parTrans" cxnId="{8BE9A2CB-3330-41E7-BD2E-9F48F6E3C89E}">
      <dgm:prSet/>
      <dgm:spPr/>
      <dgm:t>
        <a:bodyPr/>
        <a:lstStyle/>
        <a:p>
          <a:endParaRPr lang="en-US"/>
        </a:p>
      </dgm:t>
    </dgm:pt>
    <dgm:pt modelId="{16B21547-9AA9-47ED-8E48-AAB180FED8BA}">
      <dgm:prSet phldrT="[Text]"/>
      <dgm:spPr/>
      <dgm:t>
        <a:bodyPr/>
        <a:lstStyle/>
        <a:p>
          <a:pPr algn="just"/>
          <a:r>
            <a:rPr lang="en-US" b="0" dirty="0" smtClean="0">
              <a:latin typeface="Maiandra GD" panose="020E0502030308020204" pitchFamily="34" charset="0"/>
            </a:rPr>
            <a:t>By any person, whether principal offender or accomplice</a:t>
          </a:r>
          <a:endParaRPr lang="en-US" b="0" dirty="0">
            <a:latin typeface="Maiandra GD" panose="020E0502030308020204" pitchFamily="34" charset="0"/>
          </a:endParaRPr>
        </a:p>
      </dgm:t>
    </dgm:pt>
    <dgm:pt modelId="{88BDBB7A-BC49-4895-B602-F34B3DA2A36F}" type="sibTrans" cxnId="{4292E851-DE0A-4FCE-9877-72EB6E4FBABD}">
      <dgm:prSet/>
      <dgm:spPr/>
      <dgm:t>
        <a:bodyPr/>
        <a:lstStyle/>
        <a:p>
          <a:endParaRPr lang="en-US"/>
        </a:p>
      </dgm:t>
    </dgm:pt>
    <dgm:pt modelId="{A6A08F24-351A-4F35-8518-A1BBAE237230}" type="parTrans" cxnId="{4292E851-DE0A-4FCE-9877-72EB6E4FBABD}">
      <dgm:prSet/>
      <dgm:spPr/>
      <dgm:t>
        <a:bodyPr/>
        <a:lstStyle/>
        <a:p>
          <a:endParaRPr lang="en-US"/>
        </a:p>
      </dgm:t>
    </dgm:pt>
    <dgm:pt modelId="{277C8B12-51B5-45C9-B659-77E7DA9CC18A}" type="pres">
      <dgm:prSet presAssocID="{63F97CD6-D2A3-4F9D-B1A8-9B31192A961E}" presName="Name0" presStyleCnt="0">
        <dgm:presLayoutVars>
          <dgm:dir/>
          <dgm:animLvl val="lvl"/>
          <dgm:resizeHandles val="exact"/>
        </dgm:presLayoutVars>
      </dgm:prSet>
      <dgm:spPr/>
      <dgm:t>
        <a:bodyPr/>
        <a:lstStyle/>
        <a:p>
          <a:endParaRPr lang="en-US"/>
        </a:p>
      </dgm:t>
    </dgm:pt>
    <dgm:pt modelId="{0A4C9C50-E02D-4D2B-B967-F7F14A3D6B5B}" type="pres">
      <dgm:prSet presAssocID="{0289A414-17AD-4F38-BB02-880054096FA5}" presName="composite" presStyleCnt="0"/>
      <dgm:spPr/>
      <dgm:t>
        <a:bodyPr/>
        <a:lstStyle/>
        <a:p>
          <a:endParaRPr lang="en-US"/>
        </a:p>
      </dgm:t>
    </dgm:pt>
    <dgm:pt modelId="{8ABB5399-46BF-4DA8-9668-AC9CB6310BF3}" type="pres">
      <dgm:prSet presAssocID="{0289A414-17AD-4F38-BB02-880054096FA5}" presName="parTx" presStyleLbl="alignNode1" presStyleIdx="0" presStyleCnt="1" custLinFactNeighborX="1049" custLinFactNeighborY="37296">
        <dgm:presLayoutVars>
          <dgm:chMax val="0"/>
          <dgm:chPref val="0"/>
          <dgm:bulletEnabled val="1"/>
        </dgm:presLayoutVars>
      </dgm:prSet>
      <dgm:spPr/>
      <dgm:t>
        <a:bodyPr/>
        <a:lstStyle/>
        <a:p>
          <a:endParaRPr lang="en-US"/>
        </a:p>
      </dgm:t>
    </dgm:pt>
    <dgm:pt modelId="{C9A747A0-2B88-4A40-9927-CC961573F4E3}" type="pres">
      <dgm:prSet presAssocID="{0289A414-17AD-4F38-BB02-880054096FA5}" presName="desTx" presStyleLbl="alignAccFollowNode1" presStyleIdx="0" presStyleCnt="1" custScaleY="84680" custLinFactNeighborX="3063" custLinFactNeighborY="3679">
        <dgm:presLayoutVars>
          <dgm:bulletEnabled val="1"/>
        </dgm:presLayoutVars>
      </dgm:prSet>
      <dgm:spPr/>
      <dgm:t>
        <a:bodyPr/>
        <a:lstStyle/>
        <a:p>
          <a:endParaRPr lang="en-US"/>
        </a:p>
      </dgm:t>
    </dgm:pt>
  </dgm:ptLst>
  <dgm:cxnLst>
    <dgm:cxn modelId="{8BE9A2CB-3330-41E7-BD2E-9F48F6E3C89E}" srcId="{0289A414-17AD-4F38-BB02-880054096FA5}" destId="{404E2B3B-F9B8-4098-B31F-ED273EB89FB9}" srcOrd="1" destOrd="0" parTransId="{264D4881-22E0-4751-9003-DDDE7E4FAE80}" sibTransId="{B7611384-40C5-4E8A-AAD7-6F8D1F3B48EF}"/>
    <dgm:cxn modelId="{1A27D5F9-5F60-47A5-8D0E-37F66BE6915B}" type="presOf" srcId="{2DCF79FE-8B2C-436B-A03F-DAC5ECBBDE83}" destId="{C9A747A0-2B88-4A40-9927-CC961573F4E3}" srcOrd="0" destOrd="0" presId="urn:microsoft.com/office/officeart/2005/8/layout/hList1"/>
    <dgm:cxn modelId="{4292E851-DE0A-4FCE-9877-72EB6E4FBABD}" srcId="{0289A414-17AD-4F38-BB02-880054096FA5}" destId="{16B21547-9AA9-47ED-8E48-AAB180FED8BA}" srcOrd="2" destOrd="0" parTransId="{A6A08F24-351A-4F35-8518-A1BBAE237230}" sibTransId="{88BDBB7A-BC49-4895-B602-F34B3DA2A36F}"/>
    <dgm:cxn modelId="{448F1B7A-D0E0-45D1-9029-201AA9822EBE}" type="presOf" srcId="{63F97CD6-D2A3-4F9D-B1A8-9B31192A961E}" destId="{277C8B12-51B5-45C9-B659-77E7DA9CC18A}" srcOrd="0" destOrd="0" presId="urn:microsoft.com/office/officeart/2005/8/layout/hList1"/>
    <dgm:cxn modelId="{9E205BCA-FD2A-4911-B251-D04FD8A08345}" type="presOf" srcId="{16B21547-9AA9-47ED-8E48-AAB180FED8BA}" destId="{C9A747A0-2B88-4A40-9927-CC961573F4E3}" srcOrd="0" destOrd="2" presId="urn:microsoft.com/office/officeart/2005/8/layout/hList1"/>
    <dgm:cxn modelId="{02A2A877-8201-4F2C-9A7C-C6ED4BFA3948}" type="presOf" srcId="{0289A414-17AD-4F38-BB02-880054096FA5}" destId="{8ABB5399-46BF-4DA8-9668-AC9CB6310BF3}" srcOrd="0" destOrd="0" presId="urn:microsoft.com/office/officeart/2005/8/layout/hList1"/>
    <dgm:cxn modelId="{FD791D42-EB74-4CED-8B38-D28CCAFCD55C}" srcId="{63F97CD6-D2A3-4F9D-B1A8-9B31192A961E}" destId="{0289A414-17AD-4F38-BB02-880054096FA5}" srcOrd="0" destOrd="0" parTransId="{8798FF19-B89F-493C-A70F-03C09EE5E958}" sibTransId="{B95DA034-5F59-42BA-9C04-AE78CB7F27C4}"/>
    <dgm:cxn modelId="{8668CA5E-53F2-4CEC-BDF0-148649E92EA4}" type="presOf" srcId="{404E2B3B-F9B8-4098-B31F-ED273EB89FB9}" destId="{C9A747A0-2B88-4A40-9927-CC961573F4E3}" srcOrd="0" destOrd="1" presId="urn:microsoft.com/office/officeart/2005/8/layout/hList1"/>
    <dgm:cxn modelId="{FA529153-917B-4DB8-A97B-80F5E4DDCDC2}" srcId="{0289A414-17AD-4F38-BB02-880054096FA5}" destId="{2DCF79FE-8B2C-436B-A03F-DAC5ECBBDE83}" srcOrd="0" destOrd="0" parTransId="{9ED3A244-7DDC-4DD9-83B3-830443A03C8D}" sibTransId="{1DFA87D8-1DCC-4582-B8B4-F67EEA3D26E4}"/>
    <dgm:cxn modelId="{E4B3205F-C68E-4E8C-8DB8-B40C235842C2}" type="presParOf" srcId="{277C8B12-51B5-45C9-B659-77E7DA9CC18A}" destId="{0A4C9C50-E02D-4D2B-B967-F7F14A3D6B5B}" srcOrd="0" destOrd="0" presId="urn:microsoft.com/office/officeart/2005/8/layout/hList1"/>
    <dgm:cxn modelId="{2440470A-CDF4-405B-8285-8E753E40D179}" type="presParOf" srcId="{0A4C9C50-E02D-4D2B-B967-F7F14A3D6B5B}" destId="{8ABB5399-46BF-4DA8-9668-AC9CB6310BF3}" srcOrd="0" destOrd="0" presId="urn:microsoft.com/office/officeart/2005/8/layout/hList1"/>
    <dgm:cxn modelId="{88E949B1-42E9-45D2-ABA8-F5FE9E603410}" type="presParOf" srcId="{0A4C9C50-E02D-4D2B-B967-F7F14A3D6B5B}" destId="{C9A747A0-2B88-4A40-9927-CC961573F4E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B09C0D-9B26-49B9-BFA6-A7030D5C9F39}" type="doc">
      <dgm:prSet loTypeId="urn:microsoft.com/office/officeart/2005/8/layout/vList5" loCatId="list" qsTypeId="urn:microsoft.com/office/officeart/2005/8/quickstyle/simple2" qsCatId="simple" csTypeId="urn:microsoft.com/office/officeart/2005/8/colors/colorful4" csCatId="colorful" phldr="1"/>
      <dgm:spPr/>
      <dgm:t>
        <a:bodyPr/>
        <a:lstStyle/>
        <a:p>
          <a:endParaRPr lang="en-US"/>
        </a:p>
      </dgm:t>
    </dgm:pt>
    <dgm:pt modelId="{996718AB-EF2B-4956-996B-C821624C2C56}">
      <dgm:prSet phldrT="[Text]"/>
      <dgm:spPr/>
      <dgm:t>
        <a:bodyPr/>
        <a:lstStyle/>
        <a:p>
          <a:r>
            <a:rPr lang="en-US" b="1" dirty="0" smtClean="0">
              <a:latin typeface="Maiandra GD" panose="020E0502030308020204" pitchFamily="34" charset="0"/>
            </a:rPr>
            <a:t>ICPC Act</a:t>
          </a:r>
          <a:endParaRPr lang="en-US" b="1" dirty="0">
            <a:latin typeface="Maiandra GD" panose="020E0502030308020204" pitchFamily="34" charset="0"/>
          </a:endParaRPr>
        </a:p>
      </dgm:t>
    </dgm:pt>
    <dgm:pt modelId="{770873BF-4CBA-47DD-9B24-159A4AABADD0}" type="parTrans" cxnId="{89A9D038-D977-489F-B3F2-67EC7675DD17}">
      <dgm:prSet/>
      <dgm:spPr/>
      <dgm:t>
        <a:bodyPr/>
        <a:lstStyle/>
        <a:p>
          <a:endParaRPr lang="en-US"/>
        </a:p>
      </dgm:t>
    </dgm:pt>
    <dgm:pt modelId="{7ECEA3EF-141B-4CD3-837A-7AA89F41352A}" type="sibTrans" cxnId="{89A9D038-D977-489F-B3F2-67EC7675DD17}">
      <dgm:prSet/>
      <dgm:spPr/>
      <dgm:t>
        <a:bodyPr/>
        <a:lstStyle/>
        <a:p>
          <a:endParaRPr lang="en-US"/>
        </a:p>
      </dgm:t>
    </dgm:pt>
    <dgm:pt modelId="{B658B819-E067-4220-A43E-57F311A525E8}">
      <dgm:prSet phldrT="[Text]" custT="1"/>
      <dgm:spPr/>
      <dgm:t>
        <a:bodyPr/>
        <a:lstStyle/>
        <a:p>
          <a:pPr algn="just"/>
          <a:r>
            <a:rPr lang="en-US" sz="2800" b="1" dirty="0" smtClean="0">
              <a:latin typeface="Maiandra GD" panose="020E0502030308020204" pitchFamily="34" charset="0"/>
            </a:rPr>
            <a:t>Obligation to report any offer, gift or promise to the ICPC or Police Officer- Sec. 23</a:t>
          </a:r>
          <a:endParaRPr lang="en-US" sz="2800" b="1" dirty="0">
            <a:latin typeface="Maiandra GD" panose="020E0502030308020204" pitchFamily="34" charset="0"/>
          </a:endParaRPr>
        </a:p>
      </dgm:t>
    </dgm:pt>
    <dgm:pt modelId="{F16B6235-615C-4D34-AE2D-33A7DA75DDB8}" type="sibTrans" cxnId="{674AC965-3638-4D80-BBB0-67B5DE04910C}">
      <dgm:prSet/>
      <dgm:spPr/>
      <dgm:t>
        <a:bodyPr/>
        <a:lstStyle/>
        <a:p>
          <a:endParaRPr lang="en-US"/>
        </a:p>
      </dgm:t>
    </dgm:pt>
    <dgm:pt modelId="{D0D329D3-F618-44D5-96C6-AC0B76512C7A}" type="parTrans" cxnId="{674AC965-3638-4D80-BBB0-67B5DE04910C}">
      <dgm:prSet/>
      <dgm:spPr/>
      <dgm:t>
        <a:bodyPr/>
        <a:lstStyle/>
        <a:p>
          <a:endParaRPr lang="en-US"/>
        </a:p>
      </dgm:t>
    </dgm:pt>
    <dgm:pt modelId="{A2259A41-F578-4946-9755-5A3483360BD9}">
      <dgm:prSet phldrT="[Text]" custT="1"/>
      <dgm:spPr/>
      <dgm:t>
        <a:bodyPr/>
        <a:lstStyle/>
        <a:p>
          <a:pPr algn="just"/>
          <a:r>
            <a:rPr lang="en-US" sz="2800" b="1" dirty="0" smtClean="0">
              <a:latin typeface="Maiandra GD" panose="020E0502030308020204" pitchFamily="34" charset="0"/>
            </a:rPr>
            <a:t>Obligation to comply with an order to appear to assist investigation</a:t>
          </a:r>
          <a:endParaRPr lang="en-US" sz="2800" b="1" dirty="0">
            <a:latin typeface="Maiandra GD" panose="020E0502030308020204" pitchFamily="34" charset="0"/>
          </a:endParaRPr>
        </a:p>
      </dgm:t>
    </dgm:pt>
    <dgm:pt modelId="{BAED953E-7720-47DD-B08C-0D9ED99547E1}" type="parTrans" cxnId="{641C0119-699E-451C-966F-C34B8E96EB3C}">
      <dgm:prSet/>
      <dgm:spPr/>
      <dgm:t>
        <a:bodyPr/>
        <a:lstStyle/>
        <a:p>
          <a:endParaRPr lang="en-US"/>
        </a:p>
      </dgm:t>
    </dgm:pt>
    <dgm:pt modelId="{9BE621CD-289B-4DEF-B18F-AD7496166BF3}" type="sibTrans" cxnId="{641C0119-699E-451C-966F-C34B8E96EB3C}">
      <dgm:prSet/>
      <dgm:spPr/>
      <dgm:t>
        <a:bodyPr/>
        <a:lstStyle/>
        <a:p>
          <a:endParaRPr lang="en-US"/>
        </a:p>
      </dgm:t>
    </dgm:pt>
    <dgm:pt modelId="{D99AF5B5-7612-4EDE-8034-D1909C73DDAD}">
      <dgm:prSet phldrT="[Text]" custT="1"/>
      <dgm:spPr/>
      <dgm:t>
        <a:bodyPr/>
        <a:lstStyle/>
        <a:p>
          <a:pPr algn="just"/>
          <a:r>
            <a:rPr lang="en-US" sz="2800" b="1" dirty="0" smtClean="0">
              <a:latin typeface="Maiandra GD" panose="020E0502030308020204" pitchFamily="34" charset="0"/>
            </a:rPr>
            <a:t>Obligation to produce CTC of documents, books or any article to assist investigation</a:t>
          </a:r>
          <a:endParaRPr lang="en-US" sz="2800" b="1" dirty="0">
            <a:latin typeface="Maiandra GD" panose="020E0502030308020204" pitchFamily="34" charset="0"/>
          </a:endParaRPr>
        </a:p>
      </dgm:t>
    </dgm:pt>
    <dgm:pt modelId="{81BC93A3-CA80-4560-A4F7-747E63AA3CA7}" type="parTrans" cxnId="{ED26B9AC-03E3-40AF-A7E4-6E227CD7017E}">
      <dgm:prSet/>
      <dgm:spPr/>
      <dgm:t>
        <a:bodyPr/>
        <a:lstStyle/>
        <a:p>
          <a:endParaRPr lang="en-US"/>
        </a:p>
      </dgm:t>
    </dgm:pt>
    <dgm:pt modelId="{BEF39C07-58DA-4F7E-9E4C-9F006EA68ABD}" type="sibTrans" cxnId="{ED26B9AC-03E3-40AF-A7E4-6E227CD7017E}">
      <dgm:prSet/>
      <dgm:spPr/>
      <dgm:t>
        <a:bodyPr/>
        <a:lstStyle/>
        <a:p>
          <a:endParaRPr lang="en-US"/>
        </a:p>
      </dgm:t>
    </dgm:pt>
    <dgm:pt modelId="{4635D1A2-0B16-43CC-B795-12EBC646111A}">
      <dgm:prSet phldrT="[Text]" custT="1"/>
      <dgm:spPr/>
      <dgm:t>
        <a:bodyPr/>
        <a:lstStyle/>
        <a:p>
          <a:pPr algn="just"/>
          <a:r>
            <a:rPr lang="en-US" sz="2800" b="1" dirty="0" smtClean="0">
              <a:latin typeface="Maiandra GD" panose="020E0502030308020204" pitchFamily="34" charset="0"/>
            </a:rPr>
            <a:t>Obligation to furnish statement on information to assist investigation</a:t>
          </a:r>
          <a:endParaRPr lang="en-US" sz="2800" b="1" dirty="0">
            <a:latin typeface="Maiandra GD" panose="020E0502030308020204" pitchFamily="34" charset="0"/>
          </a:endParaRPr>
        </a:p>
      </dgm:t>
    </dgm:pt>
    <dgm:pt modelId="{974EF266-5CBD-46B4-BFA2-C33960F68404}" type="parTrans" cxnId="{9F7344EE-5FD7-4E1A-ADBF-2D965766BF6E}">
      <dgm:prSet/>
      <dgm:spPr/>
      <dgm:t>
        <a:bodyPr/>
        <a:lstStyle/>
        <a:p>
          <a:endParaRPr lang="en-US"/>
        </a:p>
      </dgm:t>
    </dgm:pt>
    <dgm:pt modelId="{F4DE99B5-3BB0-434F-B56F-83B824AD59DF}" type="sibTrans" cxnId="{9F7344EE-5FD7-4E1A-ADBF-2D965766BF6E}">
      <dgm:prSet/>
      <dgm:spPr/>
      <dgm:t>
        <a:bodyPr/>
        <a:lstStyle/>
        <a:p>
          <a:endParaRPr lang="en-US"/>
        </a:p>
      </dgm:t>
    </dgm:pt>
    <dgm:pt modelId="{FC94E4A3-F25E-4928-8706-ED1F8A89C78D}">
      <dgm:prSet phldrT="[Text]" custT="1"/>
      <dgm:spPr/>
      <dgm:t>
        <a:bodyPr/>
        <a:lstStyle/>
        <a:p>
          <a:pPr algn="just"/>
          <a:r>
            <a:rPr lang="en-US" sz="2800" b="1" dirty="0" smtClean="0">
              <a:latin typeface="Maiandra GD" panose="020E0502030308020204" pitchFamily="34" charset="0"/>
            </a:rPr>
            <a:t>Obligation not to destroy, remove, mutilate, dispose, alter, deface any book, document or article relevant to investigation</a:t>
          </a:r>
          <a:endParaRPr lang="en-US" sz="2800" b="1" dirty="0">
            <a:latin typeface="Maiandra GD" panose="020E0502030308020204" pitchFamily="34" charset="0"/>
          </a:endParaRPr>
        </a:p>
      </dgm:t>
    </dgm:pt>
    <dgm:pt modelId="{AA69B2B9-A4D6-4072-9AA1-C9BA0E48E9F5}" type="parTrans" cxnId="{D1B4EE6C-1A59-426A-AFCA-0452B58E3EF4}">
      <dgm:prSet/>
      <dgm:spPr/>
      <dgm:t>
        <a:bodyPr/>
        <a:lstStyle/>
        <a:p>
          <a:endParaRPr lang="en-US"/>
        </a:p>
      </dgm:t>
    </dgm:pt>
    <dgm:pt modelId="{372E34C2-5A34-47FD-AE40-423404EE0E3D}" type="sibTrans" cxnId="{D1B4EE6C-1A59-426A-AFCA-0452B58E3EF4}">
      <dgm:prSet/>
      <dgm:spPr/>
      <dgm:t>
        <a:bodyPr/>
        <a:lstStyle/>
        <a:p>
          <a:endParaRPr lang="en-US"/>
        </a:p>
      </dgm:t>
    </dgm:pt>
    <dgm:pt modelId="{030DBFB5-D50D-4AE8-A147-D04D29167448}" type="pres">
      <dgm:prSet presAssocID="{8CB09C0D-9B26-49B9-BFA6-A7030D5C9F39}" presName="Name0" presStyleCnt="0">
        <dgm:presLayoutVars>
          <dgm:dir/>
          <dgm:animLvl val="lvl"/>
          <dgm:resizeHandles val="exact"/>
        </dgm:presLayoutVars>
      </dgm:prSet>
      <dgm:spPr/>
      <dgm:t>
        <a:bodyPr/>
        <a:lstStyle/>
        <a:p>
          <a:endParaRPr lang="en-US"/>
        </a:p>
      </dgm:t>
    </dgm:pt>
    <dgm:pt modelId="{6E3E4C2F-DE46-425C-BCB7-C9DE044F5F45}" type="pres">
      <dgm:prSet presAssocID="{996718AB-EF2B-4956-996B-C821624C2C56}" presName="linNode" presStyleCnt="0"/>
      <dgm:spPr/>
      <dgm:t>
        <a:bodyPr/>
        <a:lstStyle/>
        <a:p>
          <a:endParaRPr lang="en-US"/>
        </a:p>
      </dgm:t>
    </dgm:pt>
    <dgm:pt modelId="{FA6F2D21-C7A3-4DDF-92E8-9788B40DD787}" type="pres">
      <dgm:prSet presAssocID="{996718AB-EF2B-4956-996B-C821624C2C56}" presName="parentText" presStyleLbl="node1" presStyleIdx="0" presStyleCnt="1" custScaleX="57627" custLinFactNeighborX="1324" custLinFactNeighborY="427">
        <dgm:presLayoutVars>
          <dgm:chMax val="1"/>
          <dgm:bulletEnabled val="1"/>
        </dgm:presLayoutVars>
      </dgm:prSet>
      <dgm:spPr/>
      <dgm:t>
        <a:bodyPr/>
        <a:lstStyle/>
        <a:p>
          <a:endParaRPr lang="en-US"/>
        </a:p>
      </dgm:t>
    </dgm:pt>
    <dgm:pt modelId="{EBDA97B2-AFA8-4C24-BE1B-59B85ACFFACD}" type="pres">
      <dgm:prSet presAssocID="{996718AB-EF2B-4956-996B-C821624C2C56}" presName="descendantText" presStyleLbl="alignAccFollowNode1" presStyleIdx="0" presStyleCnt="1" custScaleX="2000000" custScaleY="121955">
        <dgm:presLayoutVars>
          <dgm:bulletEnabled val="1"/>
        </dgm:presLayoutVars>
      </dgm:prSet>
      <dgm:spPr/>
      <dgm:t>
        <a:bodyPr/>
        <a:lstStyle/>
        <a:p>
          <a:endParaRPr lang="en-US"/>
        </a:p>
      </dgm:t>
    </dgm:pt>
  </dgm:ptLst>
  <dgm:cxnLst>
    <dgm:cxn modelId="{D1B4EE6C-1A59-426A-AFCA-0452B58E3EF4}" srcId="{996718AB-EF2B-4956-996B-C821624C2C56}" destId="{FC94E4A3-F25E-4928-8706-ED1F8A89C78D}" srcOrd="4" destOrd="0" parTransId="{AA69B2B9-A4D6-4072-9AA1-C9BA0E48E9F5}" sibTransId="{372E34C2-5A34-47FD-AE40-423404EE0E3D}"/>
    <dgm:cxn modelId="{4A34A158-2DD5-461D-B7FC-BF975EAC63BC}" type="presOf" srcId="{4635D1A2-0B16-43CC-B795-12EBC646111A}" destId="{EBDA97B2-AFA8-4C24-BE1B-59B85ACFFACD}" srcOrd="0" destOrd="3" presId="urn:microsoft.com/office/officeart/2005/8/layout/vList5"/>
    <dgm:cxn modelId="{2E7804FD-F52B-4F80-B296-3E5FD0878C7D}" type="presOf" srcId="{D99AF5B5-7612-4EDE-8034-D1909C73DDAD}" destId="{EBDA97B2-AFA8-4C24-BE1B-59B85ACFFACD}" srcOrd="0" destOrd="2" presId="urn:microsoft.com/office/officeart/2005/8/layout/vList5"/>
    <dgm:cxn modelId="{ED26B9AC-03E3-40AF-A7E4-6E227CD7017E}" srcId="{996718AB-EF2B-4956-996B-C821624C2C56}" destId="{D99AF5B5-7612-4EDE-8034-D1909C73DDAD}" srcOrd="2" destOrd="0" parTransId="{81BC93A3-CA80-4560-A4F7-747E63AA3CA7}" sibTransId="{BEF39C07-58DA-4F7E-9E4C-9F006EA68ABD}"/>
    <dgm:cxn modelId="{E88AE25E-6AE0-4761-A43C-7D8E0D662F43}" type="presOf" srcId="{A2259A41-F578-4946-9755-5A3483360BD9}" destId="{EBDA97B2-AFA8-4C24-BE1B-59B85ACFFACD}" srcOrd="0" destOrd="1" presId="urn:microsoft.com/office/officeart/2005/8/layout/vList5"/>
    <dgm:cxn modelId="{89A9D038-D977-489F-B3F2-67EC7675DD17}" srcId="{8CB09C0D-9B26-49B9-BFA6-A7030D5C9F39}" destId="{996718AB-EF2B-4956-996B-C821624C2C56}" srcOrd="0" destOrd="0" parTransId="{770873BF-4CBA-47DD-9B24-159A4AABADD0}" sibTransId="{7ECEA3EF-141B-4CD3-837A-7AA89F41352A}"/>
    <dgm:cxn modelId="{9F7344EE-5FD7-4E1A-ADBF-2D965766BF6E}" srcId="{996718AB-EF2B-4956-996B-C821624C2C56}" destId="{4635D1A2-0B16-43CC-B795-12EBC646111A}" srcOrd="3" destOrd="0" parTransId="{974EF266-5CBD-46B4-BFA2-C33960F68404}" sibTransId="{F4DE99B5-3BB0-434F-B56F-83B824AD59DF}"/>
    <dgm:cxn modelId="{72133F99-3B11-4D6C-84EE-D03F75B29608}" type="presOf" srcId="{8CB09C0D-9B26-49B9-BFA6-A7030D5C9F39}" destId="{030DBFB5-D50D-4AE8-A147-D04D29167448}" srcOrd="0" destOrd="0" presId="urn:microsoft.com/office/officeart/2005/8/layout/vList5"/>
    <dgm:cxn modelId="{674AC965-3638-4D80-BBB0-67B5DE04910C}" srcId="{996718AB-EF2B-4956-996B-C821624C2C56}" destId="{B658B819-E067-4220-A43E-57F311A525E8}" srcOrd="0" destOrd="0" parTransId="{D0D329D3-F618-44D5-96C6-AC0B76512C7A}" sibTransId="{F16B6235-615C-4D34-AE2D-33A7DA75DDB8}"/>
    <dgm:cxn modelId="{1FFB214C-18B9-4850-BCFF-53E8AACEC147}" type="presOf" srcId="{B658B819-E067-4220-A43E-57F311A525E8}" destId="{EBDA97B2-AFA8-4C24-BE1B-59B85ACFFACD}" srcOrd="0" destOrd="0" presId="urn:microsoft.com/office/officeart/2005/8/layout/vList5"/>
    <dgm:cxn modelId="{6DF1F916-357E-4C26-AC4F-F87DA9B028BB}" type="presOf" srcId="{FC94E4A3-F25E-4928-8706-ED1F8A89C78D}" destId="{EBDA97B2-AFA8-4C24-BE1B-59B85ACFFACD}" srcOrd="0" destOrd="4" presId="urn:microsoft.com/office/officeart/2005/8/layout/vList5"/>
    <dgm:cxn modelId="{641C0119-699E-451C-966F-C34B8E96EB3C}" srcId="{996718AB-EF2B-4956-996B-C821624C2C56}" destId="{A2259A41-F578-4946-9755-5A3483360BD9}" srcOrd="1" destOrd="0" parTransId="{BAED953E-7720-47DD-B08C-0D9ED99547E1}" sibTransId="{9BE621CD-289B-4DEF-B18F-AD7496166BF3}"/>
    <dgm:cxn modelId="{9120B137-CB06-4E40-8C46-D3701AD81B82}" type="presOf" srcId="{996718AB-EF2B-4956-996B-C821624C2C56}" destId="{FA6F2D21-C7A3-4DDF-92E8-9788B40DD787}" srcOrd="0" destOrd="0" presId="urn:microsoft.com/office/officeart/2005/8/layout/vList5"/>
    <dgm:cxn modelId="{4571B4C7-5A19-4CFC-999D-953EE357FCD6}" type="presParOf" srcId="{030DBFB5-D50D-4AE8-A147-D04D29167448}" destId="{6E3E4C2F-DE46-425C-BCB7-C9DE044F5F45}" srcOrd="0" destOrd="0" presId="urn:microsoft.com/office/officeart/2005/8/layout/vList5"/>
    <dgm:cxn modelId="{897B011F-EEBC-4F47-80D6-F0F3299C2710}" type="presParOf" srcId="{6E3E4C2F-DE46-425C-BCB7-C9DE044F5F45}" destId="{FA6F2D21-C7A3-4DDF-92E8-9788B40DD787}" srcOrd="0" destOrd="0" presId="urn:microsoft.com/office/officeart/2005/8/layout/vList5"/>
    <dgm:cxn modelId="{42BF33CB-75E8-4A22-BAF0-C602CC06FAE0}" type="presParOf" srcId="{6E3E4C2F-DE46-425C-BCB7-C9DE044F5F45}" destId="{EBDA97B2-AFA8-4C24-BE1B-59B85ACFFAC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546D7F-B0D0-40DB-AAAF-4A1E3C66174F}" type="datetimeFigureOut">
              <a:rPr lang="en-US" smtClean="0"/>
              <a:t>25-May-17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A1BE38-711A-4DB2-95A1-B48D448BE43C}" type="slidenum">
              <a:rPr lang="en-US" smtClean="0"/>
              <a:t>‹#›</a:t>
            </a:fld>
            <a:endParaRPr lang="en-US"/>
          </a:p>
        </p:txBody>
      </p:sp>
    </p:spTree>
    <p:extLst>
      <p:ext uri="{BB962C8B-B14F-4D97-AF65-F5344CB8AC3E}">
        <p14:creationId xmlns:p14="http://schemas.microsoft.com/office/powerpoint/2010/main" val="3435031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A1BE38-711A-4DB2-95A1-B48D448BE43C}" type="slidenum">
              <a:rPr lang="en-US" smtClean="0"/>
              <a:t>11</a:t>
            </a:fld>
            <a:endParaRPr lang="en-US"/>
          </a:p>
        </p:txBody>
      </p:sp>
    </p:spTree>
    <p:extLst>
      <p:ext uri="{BB962C8B-B14F-4D97-AF65-F5344CB8AC3E}">
        <p14:creationId xmlns:p14="http://schemas.microsoft.com/office/powerpoint/2010/main" val="1920421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A35E0F-FC18-469B-8750-A6B16DDA6098}" type="slidenum">
              <a:rPr lang="en-GB" smtClean="0"/>
              <a:t>12</a:t>
            </a:fld>
            <a:endParaRPr lang="en-GB" dirty="0"/>
          </a:p>
        </p:txBody>
      </p:sp>
    </p:spTree>
    <p:extLst>
      <p:ext uri="{BB962C8B-B14F-4D97-AF65-F5344CB8AC3E}">
        <p14:creationId xmlns:p14="http://schemas.microsoft.com/office/powerpoint/2010/main" val="4075821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8C2280-D065-46D2-99AE-2A444CF9D02F}"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4660B1-CBCE-471C-9611-55D68C4B3D15}" type="datetimeFigureOut">
              <a:rPr lang="en-US" smtClean="0"/>
              <a:t>25-May-17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140158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4660B1-CBCE-471C-9611-55D68C4B3D15}" type="datetimeFigureOut">
              <a:rPr lang="en-US" smtClean="0"/>
              <a:t>25-May-17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1451755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4660B1-CBCE-471C-9611-55D68C4B3D15}" type="datetimeFigureOut">
              <a:rPr lang="en-US" smtClean="0"/>
              <a:t>25-May-17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143167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4660B1-CBCE-471C-9611-55D68C4B3D15}" type="datetimeFigureOut">
              <a:rPr lang="en-US" smtClean="0"/>
              <a:t>25-May-17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192661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4660B1-CBCE-471C-9611-55D68C4B3D15}" type="datetimeFigureOut">
              <a:rPr lang="en-US" smtClean="0"/>
              <a:t>25-May-17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338616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4660B1-CBCE-471C-9611-55D68C4B3D15}" type="datetimeFigureOut">
              <a:rPr lang="en-US" smtClean="0"/>
              <a:t>25-May-17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4174461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4660B1-CBCE-471C-9611-55D68C4B3D15}" type="datetimeFigureOut">
              <a:rPr lang="en-US" smtClean="0"/>
              <a:t>25-May-17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145480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4660B1-CBCE-471C-9611-55D68C4B3D15}" type="datetimeFigureOut">
              <a:rPr lang="en-US" smtClean="0"/>
              <a:t>25-May-17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346036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660B1-CBCE-471C-9611-55D68C4B3D15}" type="datetimeFigureOut">
              <a:rPr lang="en-US" smtClean="0"/>
              <a:t>25-May-17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1802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660B1-CBCE-471C-9611-55D68C4B3D15}" type="datetimeFigureOut">
              <a:rPr lang="en-US" smtClean="0"/>
              <a:t>25-May-17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333867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660B1-CBCE-471C-9611-55D68C4B3D15}" type="datetimeFigureOut">
              <a:rPr lang="en-US" smtClean="0"/>
              <a:t>25-May-17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1FCE7-00B3-4E60-A8F1-870E3D1BB879}" type="slidenum">
              <a:rPr lang="en-US" smtClean="0"/>
              <a:t>‹#›</a:t>
            </a:fld>
            <a:endParaRPr lang="en-US"/>
          </a:p>
        </p:txBody>
      </p:sp>
    </p:spTree>
    <p:extLst>
      <p:ext uri="{BB962C8B-B14F-4D97-AF65-F5344CB8AC3E}">
        <p14:creationId xmlns:p14="http://schemas.microsoft.com/office/powerpoint/2010/main" val="1880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660B1-CBCE-471C-9611-55D68C4B3D15}" type="datetimeFigureOut">
              <a:rPr lang="en-US" smtClean="0"/>
              <a:t>25-May-17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1FCE7-00B3-4E60-A8F1-870E3D1BB879}" type="slidenum">
              <a:rPr lang="en-US" smtClean="0"/>
              <a:t>‹#›</a:t>
            </a:fld>
            <a:endParaRPr lang="en-US"/>
          </a:p>
        </p:txBody>
      </p:sp>
    </p:spTree>
    <p:extLst>
      <p:ext uri="{BB962C8B-B14F-4D97-AF65-F5344CB8AC3E}">
        <p14:creationId xmlns:p14="http://schemas.microsoft.com/office/powerpoint/2010/main" val="318527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Word_97_-_2003_Document1.doc"/></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cmed@icpc.gov.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265238"/>
          </a:xfrm>
        </p:spPr>
        <p:txBody>
          <a:bodyPr>
            <a:normAutofit fontScale="90000"/>
          </a:bodyPr>
          <a:lstStyle/>
          <a:p>
            <a:r>
              <a:rPr lang="en-US" dirty="0" smtClean="0"/>
              <a:t>CORRUPTION, ETHICS AND EXTANT RULES</a:t>
            </a:r>
            <a:endParaRPr lang="en-US" dirty="0"/>
          </a:p>
        </p:txBody>
      </p:sp>
      <p:sp>
        <p:nvSpPr>
          <p:cNvPr id="5" name="Content Placeholder 4"/>
          <p:cNvSpPr>
            <a:spLocks noGrp="1"/>
          </p:cNvSpPr>
          <p:nvPr>
            <p:ph idx="1"/>
          </p:nvPr>
        </p:nvSpPr>
        <p:spPr/>
        <p:txBody>
          <a:bodyPr/>
          <a:lstStyle/>
          <a:p>
            <a:pPr marL="0" indent="0">
              <a:buNone/>
            </a:pPr>
            <a:endParaRPr lang="en-US" dirty="0" smtClean="0"/>
          </a:p>
          <a:p>
            <a:pPr marL="0" indent="0">
              <a:buNone/>
            </a:pPr>
            <a:r>
              <a:rPr lang="en-US" sz="2800" b="1" dirty="0" smtClean="0"/>
              <a:t>Being a Paper Presentation at a Retreat for Newly Re-Constituted Governing Councils of Federal Colleges of Education</a:t>
            </a:r>
          </a:p>
          <a:p>
            <a:pPr marL="0" indent="0">
              <a:buNone/>
            </a:pPr>
            <a:r>
              <a:rPr lang="en-US" sz="2400" b="1" dirty="0" smtClean="0"/>
              <a:t>By Justin Kuatsea. (Head, Anti-Corruption Unit,  </a:t>
            </a:r>
          </a:p>
          <a:p>
            <a:pPr marL="0" indent="0">
              <a:buNone/>
            </a:pPr>
            <a:r>
              <a:rPr lang="en-US" sz="2400" b="1" dirty="0"/>
              <a:t> </a:t>
            </a:r>
            <a:r>
              <a:rPr lang="en-US" sz="2400" b="1" dirty="0" smtClean="0"/>
              <a:t>                                  CMED, ICPC) </a:t>
            </a:r>
          </a:p>
          <a:p>
            <a:pPr marL="0" indent="0">
              <a:buNone/>
            </a:pPr>
            <a:r>
              <a:rPr lang="en-US" dirty="0" smtClean="0"/>
              <a:t>Venue: B O Ukeje Conference Hall, NCCE, Abuja</a:t>
            </a:r>
          </a:p>
          <a:p>
            <a:pPr marL="0" indent="0">
              <a:buNone/>
            </a:pPr>
            <a:r>
              <a:rPr lang="en-US" dirty="0" smtClean="0"/>
              <a:t>Date:    Thursday 25</a:t>
            </a:r>
            <a:r>
              <a:rPr lang="en-US" baseline="30000" dirty="0" smtClean="0"/>
              <a:t>th</a:t>
            </a:r>
            <a:r>
              <a:rPr lang="en-US" dirty="0" smtClean="0"/>
              <a:t> May, 2017</a:t>
            </a:r>
          </a:p>
          <a:p>
            <a:pPr marL="0" indent="0">
              <a:buNone/>
            </a:pPr>
            <a:endParaRPr lang="en-US" dirty="0"/>
          </a:p>
        </p:txBody>
      </p:sp>
    </p:spTree>
    <p:extLst>
      <p:ext uri="{BB962C8B-B14F-4D97-AF65-F5344CB8AC3E}">
        <p14:creationId xmlns:p14="http://schemas.microsoft.com/office/powerpoint/2010/main" val="3804845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a:xfrm>
            <a:off x="1619672" y="277811"/>
            <a:ext cx="6275040" cy="788987"/>
          </a:xfrm>
          <a:prstGeom prst="rect">
            <a:avLst/>
          </a:prstGeom>
          <a:noFill/>
        </p:spPr>
        <p:txBody>
          <a:bodyPr/>
          <a:lstStyle/>
          <a:p>
            <a:pPr marL="54864" algn="r" fontAlgn="auto">
              <a:spcAft>
                <a:spcPts val="0"/>
              </a:spcAft>
              <a:defRPr/>
            </a:pPr>
            <a:r>
              <a:rPr lang="en-US" sz="3600" dirty="0" smtClean="0">
                <a:solidFill>
                  <a:schemeClr val="tx2">
                    <a:tint val="100000"/>
                    <a:shade val="90000"/>
                    <a:satMod val="250000"/>
                    <a:alpha val="100000"/>
                  </a:schemeClr>
                </a:solidFill>
                <a:latin typeface="+mj-lt"/>
                <a:ea typeface="+mj-ea"/>
                <a:cs typeface="+mj-cs"/>
              </a:rPr>
              <a:t>NATURE </a:t>
            </a:r>
            <a:r>
              <a:rPr lang="en-US" sz="3600" dirty="0">
                <a:solidFill>
                  <a:schemeClr val="tx2">
                    <a:tint val="100000"/>
                    <a:shade val="90000"/>
                    <a:satMod val="250000"/>
                    <a:alpha val="100000"/>
                  </a:schemeClr>
                </a:solidFill>
                <a:latin typeface="+mj-lt"/>
                <a:ea typeface="+mj-ea"/>
                <a:cs typeface="+mj-cs"/>
              </a:rPr>
              <a:t>OF CORRUPTION</a:t>
            </a:r>
          </a:p>
        </p:txBody>
      </p:sp>
      <p:graphicFrame>
        <p:nvGraphicFramePr>
          <p:cNvPr id="2" name="Diagram 1"/>
          <p:cNvGraphicFramePr/>
          <p:nvPr>
            <p:extLst>
              <p:ext uri="{D42A27DB-BD31-4B8C-83A1-F6EECF244321}">
                <p14:modId xmlns:p14="http://schemas.microsoft.com/office/powerpoint/2010/main" val="3569952593"/>
              </p:ext>
            </p:extLst>
          </p:nvPr>
        </p:nvGraphicFramePr>
        <p:xfrm>
          <a:off x="899592" y="1066800"/>
          <a:ext cx="7128000" cy="5270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4673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ETHICS:</a:t>
            </a:r>
            <a:endParaRPr lang="en-GB" dirty="0"/>
          </a:p>
        </p:txBody>
      </p:sp>
      <p:sp>
        <p:nvSpPr>
          <p:cNvPr id="3" name="Content Placeholder 2"/>
          <p:cNvSpPr>
            <a:spLocks noGrp="1"/>
          </p:cNvSpPr>
          <p:nvPr>
            <p:ph idx="1"/>
          </p:nvPr>
        </p:nvSpPr>
        <p:spPr/>
        <p:txBody>
          <a:bodyPr>
            <a:normAutofit fontScale="77500" lnSpcReduction="20000"/>
          </a:bodyPr>
          <a:lstStyle/>
          <a:p>
            <a:pPr>
              <a:lnSpc>
                <a:spcPct val="120000"/>
              </a:lnSpc>
              <a:buNone/>
            </a:pPr>
            <a:r>
              <a:rPr lang="en-US" b="1" i="1" dirty="0" smtClean="0"/>
              <a:t>Ethics</a:t>
            </a:r>
            <a:r>
              <a:rPr lang="en-US" dirty="0" smtClean="0"/>
              <a:t> is derived from the Greek word  </a:t>
            </a:r>
            <a:r>
              <a:rPr lang="en-US" i="1" dirty="0" smtClean="0"/>
              <a:t>Ethos</a:t>
            </a:r>
            <a:r>
              <a:rPr lang="en-US" dirty="0" smtClean="0"/>
              <a:t> for “character” - the distinctive ideals, beliefs and attitudes of a people.</a:t>
            </a:r>
          </a:p>
          <a:p>
            <a:pPr marL="1143000" indent="-1143000">
              <a:lnSpc>
                <a:spcPct val="120000"/>
              </a:lnSpc>
              <a:buFont typeface="+mj-lt"/>
              <a:buAutoNum type="alphaLcParenR"/>
            </a:pPr>
            <a:r>
              <a:rPr lang="en-US" b="1" i="1" dirty="0" smtClean="0"/>
              <a:t>Moral principles that control or influence a person’s behaviour </a:t>
            </a:r>
            <a:r>
              <a:rPr lang="en-US" dirty="0" smtClean="0"/>
              <a:t>(OAL Dictionary)</a:t>
            </a:r>
          </a:p>
          <a:p>
            <a:pPr marL="1143000" indent="-1143000">
              <a:lnSpc>
                <a:spcPct val="120000"/>
              </a:lnSpc>
              <a:buFont typeface="+mj-lt"/>
              <a:buAutoNum type="alphaLcParenR"/>
            </a:pPr>
            <a:r>
              <a:rPr lang="en-US" b="1" i="1" dirty="0" smtClean="0"/>
              <a:t>Code of Morality; a system of moral principles governing the appropriate conduct for an individual or group (</a:t>
            </a:r>
            <a:r>
              <a:rPr lang="en-US" dirty="0" smtClean="0"/>
              <a:t>Microsoft Encarta Dictionary).</a:t>
            </a:r>
          </a:p>
          <a:p>
            <a:pPr marL="449263" indent="-449263">
              <a:lnSpc>
                <a:spcPct val="120000"/>
              </a:lnSpc>
              <a:buFont typeface="Wingdings" panose="05000000000000000000" pitchFamily="2" charset="2"/>
              <a:buChar char="§"/>
            </a:pPr>
            <a:r>
              <a:rPr lang="en-US" b="1" dirty="0" smtClean="0"/>
              <a:t>Ethical Standards </a:t>
            </a:r>
            <a:r>
              <a:rPr lang="en-US" dirty="0" smtClean="0"/>
              <a:t>-  </a:t>
            </a:r>
            <a:r>
              <a:rPr lang="en-US" i="1" dirty="0" smtClean="0"/>
              <a:t>level of behaviour that somebody considers to be morally acceptable</a:t>
            </a:r>
            <a:r>
              <a:rPr lang="en-US" dirty="0" smtClean="0"/>
              <a:t> ( OAL Dictionary)</a:t>
            </a:r>
          </a:p>
          <a:p>
            <a:endParaRPr lang="en-US" dirty="0" smtClean="0"/>
          </a:p>
          <a:p>
            <a:pPr marL="0" indent="0">
              <a:buNone/>
            </a:pPr>
            <a:endParaRPr lang="en-GB" dirty="0"/>
          </a:p>
        </p:txBody>
      </p:sp>
    </p:spTree>
    <p:extLst>
      <p:ext uri="{BB962C8B-B14F-4D97-AF65-F5344CB8AC3E}">
        <p14:creationId xmlns:p14="http://schemas.microsoft.com/office/powerpoint/2010/main" val="1760492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0"/>
            <a:ext cx="8229600" cy="1143000"/>
          </a:xfrm>
        </p:spPr>
        <p:txBody>
          <a:bodyPr/>
          <a:lstStyle/>
          <a:p>
            <a:r>
              <a:rPr lang="en-US" dirty="0" smtClean="0"/>
              <a:t>Public Service</a:t>
            </a:r>
            <a:endParaRPr lang="en-US" dirty="0"/>
          </a:p>
        </p:txBody>
      </p:sp>
      <p:sp>
        <p:nvSpPr>
          <p:cNvPr id="3" name="Content Placeholder 2"/>
          <p:cNvSpPr>
            <a:spLocks noGrp="1"/>
          </p:cNvSpPr>
          <p:nvPr>
            <p:ph idx="1"/>
          </p:nvPr>
        </p:nvSpPr>
        <p:spPr>
          <a:xfrm>
            <a:off x="381000" y="914400"/>
            <a:ext cx="8382000" cy="5562600"/>
          </a:xfrm>
        </p:spPr>
        <p:txBody>
          <a:bodyPr rIns="0">
            <a:noAutofit/>
          </a:bodyPr>
          <a:lstStyle/>
          <a:p>
            <a:r>
              <a:rPr lang="en-GB" sz="2800" b="1" i="1" dirty="0" smtClean="0"/>
              <a:t>The Public Service exists for the Public Sector </a:t>
            </a:r>
          </a:p>
          <a:p>
            <a:r>
              <a:rPr lang="en-GB" sz="2800" b="1" dirty="0" smtClean="0"/>
              <a:t>Public Sector</a:t>
            </a:r>
            <a:r>
              <a:rPr lang="en-GB" sz="2800" dirty="0" smtClean="0"/>
              <a:t>: </a:t>
            </a:r>
            <a:r>
              <a:rPr lang="en-GB" sz="2800" i="1" dirty="0" smtClean="0"/>
              <a:t>noun</a:t>
            </a:r>
            <a:r>
              <a:rPr lang="en-GB" sz="2800" dirty="0" smtClean="0"/>
              <a:t> - the part of an economy that is controlled by the government. </a:t>
            </a:r>
          </a:p>
          <a:p>
            <a:r>
              <a:rPr lang="en-GB" sz="2800" dirty="0" smtClean="0"/>
              <a:t>    </a:t>
            </a:r>
            <a:r>
              <a:rPr lang="en-GB" sz="2800" b="1" i="1" dirty="0" smtClean="0"/>
              <a:t>The Public Sector is that portion of an economic system that is controlled by national, state or provincial and local governments.</a:t>
            </a:r>
            <a:r>
              <a:rPr lang="en-GB" sz="2800" dirty="0" smtClean="0"/>
              <a:t>  </a:t>
            </a:r>
            <a:r>
              <a:rPr lang="en-GB" sz="2800" i="1" dirty="0" smtClean="0"/>
              <a:t>- WhatIs.com                            </a:t>
            </a:r>
          </a:p>
          <a:p>
            <a:r>
              <a:rPr lang="en-GB" sz="2800" i="1" dirty="0" smtClean="0"/>
              <a:t>Similar to the voluntary sector, organisations in the Public Sector do not seek to generate a profit - </a:t>
            </a:r>
            <a:r>
              <a:rPr lang="en-GB" sz="1800" i="1" dirty="0" smtClean="0"/>
              <a:t>PRIVACYSENSE.NET </a:t>
            </a:r>
            <a:r>
              <a:rPr lang="en-GB" sz="2800" i="1" dirty="0" smtClean="0"/>
              <a:t>                                                             </a:t>
            </a:r>
          </a:p>
          <a:p>
            <a:pPr marL="0" indent="0">
              <a:spcAft>
                <a:spcPts val="600"/>
              </a:spcAft>
              <a:buNone/>
            </a:pPr>
            <a:endParaRPr lang="en-US" sz="2800" dirty="0" smtClean="0"/>
          </a:p>
        </p:txBody>
      </p:sp>
    </p:spTree>
    <p:extLst>
      <p:ext uri="{BB962C8B-B14F-4D97-AF65-F5344CB8AC3E}">
        <p14:creationId xmlns:p14="http://schemas.microsoft.com/office/powerpoint/2010/main" val="24045064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6777317" cy="5040560"/>
          </a:xfrm>
        </p:spPr>
        <p:txBody>
          <a:bodyPr>
            <a:normAutofit/>
          </a:bodyPr>
          <a:lstStyle/>
          <a:p>
            <a:pPr marL="88900" indent="-6350">
              <a:buNone/>
              <a:defRPr/>
            </a:pPr>
            <a:r>
              <a:rPr lang="en-US" dirty="0"/>
              <a:t>The </a:t>
            </a:r>
            <a:r>
              <a:rPr lang="en-US" i="1" dirty="0"/>
              <a:t>“Public Service of the Federation” </a:t>
            </a:r>
            <a:r>
              <a:rPr lang="en-US" dirty="0"/>
              <a:t>as defined in Section  318 of the 1999 Constitution (as amended) means </a:t>
            </a:r>
            <a:r>
              <a:rPr lang="en-US" b="1" i="1" dirty="0"/>
              <a:t>the  service of the Federation in any capacity in respect of the Government of the Federation.    </a:t>
            </a:r>
          </a:p>
          <a:p>
            <a:pPr marL="444500" indent="-444500">
              <a:spcAft>
                <a:spcPts val="600"/>
              </a:spcAft>
              <a:buFont typeface="Wingdings" pitchFamily="2" charset="2"/>
              <a:buChar char="§"/>
            </a:pPr>
            <a:r>
              <a:rPr lang="en-US" dirty="0" smtClean="0"/>
              <a:t>The Public Service is guided by procedures, processes, regulations, ranking, and ethics in its operations.</a:t>
            </a:r>
          </a:p>
          <a:p>
            <a:pPr marL="0" indent="0">
              <a:buNone/>
            </a:pPr>
            <a:endParaRPr lang="en-GB" b="1" i="1" dirty="0"/>
          </a:p>
        </p:txBody>
      </p:sp>
    </p:spTree>
    <p:extLst>
      <p:ext uri="{BB962C8B-B14F-4D97-AF65-F5344CB8AC3E}">
        <p14:creationId xmlns:p14="http://schemas.microsoft.com/office/powerpoint/2010/main" val="791942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359953"/>
            <a:ext cx="7543800" cy="1450757"/>
          </a:xfrm>
        </p:spPr>
        <p:txBody>
          <a:bodyPr>
            <a:normAutofit/>
          </a:bodyPr>
          <a:lstStyle/>
          <a:p>
            <a:r>
              <a:rPr lang="en-US" sz="3600" b="1" dirty="0" smtClean="0"/>
              <a:t>NEED FOR ETHICS AND ETHICAL STANDARDS </a:t>
            </a:r>
            <a:endParaRPr lang="en-US" sz="3600" b="1" dirty="0"/>
          </a:p>
        </p:txBody>
      </p:sp>
      <p:sp>
        <p:nvSpPr>
          <p:cNvPr id="3" name="Content Placeholder 2"/>
          <p:cNvSpPr>
            <a:spLocks noGrp="1"/>
          </p:cNvSpPr>
          <p:nvPr>
            <p:ph idx="1"/>
          </p:nvPr>
        </p:nvSpPr>
        <p:spPr/>
        <p:txBody>
          <a:bodyPr/>
          <a:lstStyle/>
          <a:p>
            <a:pPr marL="0" indent="0">
              <a:buNone/>
            </a:pPr>
            <a:r>
              <a:rPr lang="en-US" dirty="0" smtClean="0"/>
              <a:t>  </a:t>
            </a:r>
          </a:p>
          <a:p>
            <a:pPr marL="444500" indent="-444500">
              <a:buFont typeface="Wingdings" pitchFamily="2" charset="2"/>
              <a:buChar char="§"/>
            </a:pPr>
            <a:r>
              <a:rPr lang="en-US" sz="2800" dirty="0" smtClean="0"/>
              <a:t>The moral regulation of behaviour in society is necessary to </a:t>
            </a:r>
            <a:r>
              <a:rPr lang="en-US" sz="2800" b="1" i="1" dirty="0" smtClean="0"/>
              <a:t>promote and preserve the well-being of members of the society and its institutions</a:t>
            </a:r>
            <a:r>
              <a:rPr lang="en-US" sz="2800" i="1" dirty="0" smtClean="0"/>
              <a:t>.</a:t>
            </a:r>
          </a:p>
          <a:p>
            <a:pPr marL="0" indent="0">
              <a:buNone/>
            </a:pPr>
            <a:endParaRPr lang="en-US" sz="2800" dirty="0" smtClean="0"/>
          </a:p>
          <a:p>
            <a:pPr marL="444500" indent="-444500">
              <a:buFont typeface="Wingdings" pitchFamily="2" charset="2"/>
              <a:buChar char="§"/>
            </a:pPr>
            <a:r>
              <a:rPr lang="en-US" sz="2800" b="1" dirty="0" smtClean="0"/>
              <a:t> </a:t>
            </a:r>
            <a:r>
              <a:rPr lang="en-US" sz="2800" dirty="0" smtClean="0"/>
              <a:t>Ethical standards are</a:t>
            </a:r>
            <a:r>
              <a:rPr lang="en-US" sz="2800" b="1" dirty="0" smtClean="0"/>
              <a:t> </a:t>
            </a:r>
            <a:r>
              <a:rPr lang="en-US" sz="2800" b="1" i="1" dirty="0" smtClean="0"/>
              <a:t>the principles of integrity upheld by individuals to guide them in carrying out assigned duties. </a:t>
            </a:r>
            <a:endParaRPr lang="en-US" sz="2800" b="1" i="1" dirty="0"/>
          </a:p>
        </p:txBody>
      </p:sp>
    </p:spTree>
    <p:extLst>
      <p:ext uri="{BB962C8B-B14F-4D97-AF65-F5344CB8AC3E}">
        <p14:creationId xmlns:p14="http://schemas.microsoft.com/office/powerpoint/2010/main" val="1647622431"/>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88640"/>
            <a:ext cx="7543800" cy="1450757"/>
          </a:xfrm>
        </p:spPr>
        <p:txBody>
          <a:bodyPr>
            <a:normAutofit/>
          </a:bodyPr>
          <a:lstStyle/>
          <a:p>
            <a:r>
              <a:rPr lang="en-GB" sz="3200" b="1" dirty="0" smtClean="0"/>
              <a:t>NIGERIAN NATIONAL ETHICS</a:t>
            </a:r>
            <a:endParaRPr lang="en-GB" sz="3200" b="1" dirty="0"/>
          </a:p>
        </p:txBody>
      </p:sp>
      <p:sp>
        <p:nvSpPr>
          <p:cNvPr id="3" name="Content Placeholder 2"/>
          <p:cNvSpPr>
            <a:spLocks noGrp="1"/>
          </p:cNvSpPr>
          <p:nvPr>
            <p:ph idx="1"/>
          </p:nvPr>
        </p:nvSpPr>
        <p:spPr/>
        <p:txBody>
          <a:bodyPr>
            <a:normAutofit fontScale="92500" lnSpcReduction="10000"/>
          </a:bodyPr>
          <a:lstStyle/>
          <a:p>
            <a:pPr marL="0" indent="0">
              <a:buNone/>
            </a:pPr>
            <a:r>
              <a:rPr lang="en-GB" sz="2800" b="1" i="1" dirty="0" smtClean="0"/>
              <a:t>Constitutional Provisions</a:t>
            </a:r>
            <a:r>
              <a:rPr lang="en-GB" sz="2800" dirty="0" smtClean="0"/>
              <a:t>:                              </a:t>
            </a:r>
          </a:p>
          <a:p>
            <a:pPr marL="0" indent="0">
              <a:buNone/>
            </a:pPr>
            <a:r>
              <a:rPr lang="en-GB" dirty="0" smtClean="0"/>
              <a:t> Chapter 2, Section 23.0 – The National Ethics shall be: </a:t>
            </a:r>
          </a:p>
          <a:p>
            <a:pPr marL="444500" indent="-444500">
              <a:buFont typeface="Wingdings" panose="05000000000000000000" pitchFamily="2" charset="2"/>
              <a:buChar char="§"/>
            </a:pPr>
            <a:r>
              <a:rPr lang="en-GB" dirty="0" smtClean="0"/>
              <a:t>Discipline</a:t>
            </a:r>
          </a:p>
          <a:p>
            <a:pPr marL="444500" indent="-444500">
              <a:buFont typeface="Wingdings" panose="05000000000000000000" pitchFamily="2" charset="2"/>
              <a:buChar char="§"/>
            </a:pPr>
            <a:r>
              <a:rPr lang="en-GB" dirty="0" smtClean="0"/>
              <a:t>Integrity</a:t>
            </a:r>
          </a:p>
          <a:p>
            <a:pPr marL="444500" indent="-444500">
              <a:buFont typeface="Wingdings" panose="05000000000000000000" pitchFamily="2" charset="2"/>
              <a:buChar char="§"/>
            </a:pPr>
            <a:r>
              <a:rPr lang="en-GB" dirty="0" smtClean="0"/>
              <a:t>Dignity of Labour</a:t>
            </a:r>
          </a:p>
          <a:p>
            <a:pPr marL="444500" indent="-444500">
              <a:buFont typeface="Wingdings" panose="05000000000000000000" pitchFamily="2" charset="2"/>
              <a:buChar char="§"/>
            </a:pPr>
            <a:r>
              <a:rPr lang="en-GB" dirty="0" smtClean="0"/>
              <a:t>Social Justice</a:t>
            </a:r>
          </a:p>
          <a:p>
            <a:pPr marL="444500" indent="-444500">
              <a:buFont typeface="Wingdings" panose="05000000000000000000" pitchFamily="2" charset="2"/>
              <a:buChar char="§"/>
            </a:pPr>
            <a:r>
              <a:rPr lang="en-GB" dirty="0" smtClean="0"/>
              <a:t>Religious Tolerance</a:t>
            </a:r>
          </a:p>
          <a:p>
            <a:pPr marL="444500" indent="-444500">
              <a:buFont typeface="Wingdings" panose="05000000000000000000" pitchFamily="2" charset="2"/>
              <a:buChar char="§"/>
            </a:pPr>
            <a:r>
              <a:rPr lang="en-GB" dirty="0" smtClean="0"/>
              <a:t>Patriotism</a:t>
            </a:r>
            <a:endParaRPr lang="en-GB" dirty="0"/>
          </a:p>
        </p:txBody>
      </p:sp>
    </p:spTree>
    <p:extLst>
      <p:ext uri="{BB962C8B-B14F-4D97-AF65-F5344CB8AC3E}">
        <p14:creationId xmlns:p14="http://schemas.microsoft.com/office/powerpoint/2010/main" val="273311122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28" y="188640"/>
            <a:ext cx="7543800" cy="1450757"/>
          </a:xfrm>
        </p:spPr>
        <p:txBody>
          <a:bodyPr>
            <a:normAutofit/>
          </a:bodyPr>
          <a:lstStyle/>
          <a:p>
            <a:r>
              <a:rPr lang="en-US" sz="3200" b="1" dirty="0" smtClean="0"/>
              <a:t>PLACE OF ETHICS AND VALUES IN CORRUPTION PREVENTION</a:t>
            </a:r>
            <a:endParaRPr lang="en-US" sz="3200" b="1" dirty="0"/>
          </a:p>
        </p:txBody>
      </p:sp>
      <p:sp>
        <p:nvSpPr>
          <p:cNvPr id="3" name="Content Placeholder 2"/>
          <p:cNvSpPr>
            <a:spLocks noGrp="1"/>
          </p:cNvSpPr>
          <p:nvPr>
            <p:ph idx="1"/>
          </p:nvPr>
        </p:nvSpPr>
        <p:spPr/>
        <p:txBody>
          <a:bodyPr>
            <a:normAutofit/>
          </a:bodyPr>
          <a:lstStyle/>
          <a:p>
            <a:pPr marL="444500" indent="-444500">
              <a:buFont typeface="Wingdings" panose="05000000000000000000" pitchFamily="2" charset="2"/>
              <a:buChar char="§"/>
            </a:pPr>
            <a:r>
              <a:rPr lang="en-US" sz="2800" dirty="0" smtClean="0"/>
              <a:t>The foundation is </a:t>
            </a:r>
            <a:r>
              <a:rPr lang="en-US" sz="2800" dirty="0"/>
              <a:t>b</a:t>
            </a:r>
            <a:r>
              <a:rPr lang="en-US" sz="2800" dirty="0" smtClean="0"/>
              <a:t>uilt on premise that </a:t>
            </a:r>
            <a:r>
              <a:rPr lang="en-US" sz="2800" b="1" dirty="0" smtClean="0"/>
              <a:t>prevention is better than cure!</a:t>
            </a:r>
          </a:p>
          <a:p>
            <a:pPr marL="444500" indent="-444500">
              <a:buFont typeface="Wingdings" panose="05000000000000000000" pitchFamily="2" charset="2"/>
              <a:buChar char="§"/>
            </a:pPr>
            <a:r>
              <a:rPr lang="en-US" sz="2800" dirty="0" smtClean="0"/>
              <a:t>Behaviour that is morally correct or acceptable as determined by the standards set in a given environment or organization.</a:t>
            </a:r>
          </a:p>
          <a:p>
            <a:pPr marL="444500" indent="-444500">
              <a:buFont typeface="Wingdings" panose="05000000000000000000" pitchFamily="2" charset="2"/>
              <a:buChar char="§"/>
            </a:pPr>
            <a:r>
              <a:rPr lang="en-US" sz="2800" dirty="0"/>
              <a:t>The operational system and corporate culture promotes those values which advance the material and social obligations of the </a:t>
            </a:r>
            <a:r>
              <a:rPr lang="en-US" sz="2800" dirty="0" smtClean="0"/>
              <a:t>entity.</a:t>
            </a:r>
            <a:endParaRPr lang="en-US" sz="2800" dirty="0"/>
          </a:p>
          <a:p>
            <a:pPr marL="0" indent="0">
              <a:buNone/>
            </a:pPr>
            <a:endParaRPr lang="en-US" sz="2800" dirty="0"/>
          </a:p>
        </p:txBody>
      </p:sp>
    </p:spTree>
    <p:extLst>
      <p:ext uri="{BB962C8B-B14F-4D97-AF65-F5344CB8AC3E}">
        <p14:creationId xmlns:p14="http://schemas.microsoft.com/office/powerpoint/2010/main" val="77243249"/>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444500" indent="-444500">
              <a:buFont typeface="Wingdings" panose="05000000000000000000" pitchFamily="2" charset="2"/>
              <a:buChar char="§"/>
            </a:pPr>
            <a:endParaRPr lang="en-US" sz="2800" dirty="0" smtClean="0"/>
          </a:p>
          <a:p>
            <a:pPr marL="444500" indent="-444500">
              <a:buFont typeface="Wingdings" panose="05000000000000000000" pitchFamily="2" charset="2"/>
              <a:buChar char="§"/>
            </a:pPr>
            <a:r>
              <a:rPr lang="en-US" sz="2800" dirty="0" smtClean="0"/>
              <a:t>Enhanced </a:t>
            </a:r>
            <a:r>
              <a:rPr lang="en-US" sz="2800" dirty="0"/>
              <a:t>public confidence</a:t>
            </a:r>
          </a:p>
          <a:p>
            <a:pPr marL="444500" indent="-444500">
              <a:buFont typeface="Wingdings" panose="05000000000000000000" pitchFamily="2" charset="2"/>
              <a:buChar char="§"/>
            </a:pPr>
            <a:r>
              <a:rPr lang="en-US" sz="2800" dirty="0"/>
              <a:t>Organizational growth and survival</a:t>
            </a:r>
          </a:p>
          <a:p>
            <a:pPr marL="444500" indent="-444500">
              <a:buFont typeface="Wingdings" panose="05000000000000000000" pitchFamily="2" charset="2"/>
              <a:buChar char="§"/>
            </a:pPr>
            <a:r>
              <a:rPr lang="en-US" sz="2800" dirty="0"/>
              <a:t>Improved national development and cohesion </a:t>
            </a:r>
          </a:p>
          <a:p>
            <a:pPr marL="444500" indent="-444500">
              <a:buFont typeface="Wingdings" panose="05000000000000000000" pitchFamily="2" charset="2"/>
              <a:buChar char="§"/>
            </a:pPr>
            <a:r>
              <a:rPr lang="en-US" sz="2800" dirty="0"/>
              <a:t>Role modeling positive behaviour for the larger society </a:t>
            </a:r>
          </a:p>
          <a:p>
            <a:pPr marL="444500" indent="-444500">
              <a:buFont typeface="Wingdings" panose="05000000000000000000" pitchFamily="2" charset="2"/>
              <a:buChar char="§"/>
            </a:pPr>
            <a:r>
              <a:rPr lang="en-US" sz="2800" dirty="0"/>
              <a:t>Improved national image, etc.</a:t>
            </a:r>
          </a:p>
          <a:p>
            <a:pPr marL="0" indent="0">
              <a:buNone/>
            </a:pPr>
            <a:endParaRPr lang="en-GB" dirty="0"/>
          </a:p>
        </p:txBody>
      </p:sp>
    </p:spTree>
    <p:extLst>
      <p:ext uri="{BB962C8B-B14F-4D97-AF65-F5344CB8AC3E}">
        <p14:creationId xmlns:p14="http://schemas.microsoft.com/office/powerpoint/2010/main" val="580436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Content Placeholder 3"/>
          <p:cNvGraphicFramePr>
            <a:graphicFrameLocks noGrp="1" noChangeAspect="1"/>
          </p:cNvGraphicFramePr>
          <p:nvPr>
            <p:ph idx="1"/>
            <p:extLst>
              <p:ext uri="{D42A27DB-BD31-4B8C-83A1-F6EECF244321}">
                <p14:modId xmlns:p14="http://schemas.microsoft.com/office/powerpoint/2010/main" val="3017366075"/>
              </p:ext>
            </p:extLst>
          </p:nvPr>
        </p:nvGraphicFramePr>
        <p:xfrm>
          <a:off x="1143000" y="457200"/>
          <a:ext cx="5943600" cy="5562600"/>
        </p:xfrm>
        <a:graphic>
          <a:graphicData uri="http://schemas.openxmlformats.org/presentationml/2006/ole">
            <mc:AlternateContent xmlns:mc="http://schemas.openxmlformats.org/markup-compatibility/2006">
              <mc:Choice xmlns:v="urn:schemas-microsoft-com:vml" Requires="v">
                <p:oleObj spid="_x0000_s1028" name="Document" r:id="rId4" imgW="5930864" imgH="7817031" progId="Word.Document.8">
                  <p:embed/>
                </p:oleObj>
              </mc:Choice>
              <mc:Fallback>
                <p:oleObj name="Document" r:id="rId4" imgW="5930864" imgH="781703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457200"/>
                        <a:ext cx="5943600" cy="556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18320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543800" cy="1450757"/>
          </a:xfrm>
        </p:spPr>
        <p:txBody>
          <a:bodyPr>
            <a:normAutofit/>
          </a:bodyPr>
          <a:lstStyle/>
          <a:p>
            <a:r>
              <a:rPr lang="en-US" sz="3200" b="1" dirty="0" smtClean="0"/>
              <a:t>A FRAMEWORK FOR ENTRENCHING ETHICS </a:t>
            </a:r>
            <a:endParaRPr lang="en-US" sz="3200" b="1" dirty="0"/>
          </a:p>
        </p:txBody>
      </p:sp>
      <p:sp>
        <p:nvSpPr>
          <p:cNvPr id="3" name="Content Placeholder 2"/>
          <p:cNvSpPr>
            <a:spLocks noGrp="1"/>
          </p:cNvSpPr>
          <p:nvPr>
            <p:ph idx="1"/>
          </p:nvPr>
        </p:nvSpPr>
        <p:spPr>
          <a:xfrm>
            <a:off x="457200" y="1700807"/>
            <a:ext cx="8229600" cy="4392489"/>
          </a:xfrm>
        </p:spPr>
        <p:txBody>
          <a:bodyPr>
            <a:normAutofit fontScale="25000" lnSpcReduction="20000"/>
          </a:bodyPr>
          <a:lstStyle/>
          <a:p>
            <a:endParaRPr lang="en-US" dirty="0" smtClean="0"/>
          </a:p>
          <a:p>
            <a:endParaRPr lang="en-US" sz="9600" dirty="0" smtClean="0"/>
          </a:p>
          <a:p>
            <a:pPr marL="444500" indent="-444500">
              <a:buFont typeface="Wingdings" pitchFamily="2" charset="2"/>
              <a:buChar char="§"/>
            </a:pPr>
            <a:r>
              <a:rPr lang="en-US" sz="10400" dirty="0" smtClean="0"/>
              <a:t>Develop a Code of Ethics/Conduct  - based on extant rules and statutes, but localized to the peculiarities of given establishment.</a:t>
            </a:r>
          </a:p>
          <a:p>
            <a:pPr marL="0" indent="0">
              <a:buNone/>
            </a:pPr>
            <a:endParaRPr lang="en-US" sz="10400" dirty="0" smtClean="0"/>
          </a:p>
          <a:p>
            <a:r>
              <a:rPr lang="en-US" sz="10400" i="1" dirty="0" smtClean="0"/>
              <a:t>The purpose of a Code of Ethics is for staff to understand the professional standards and personal behaviour expected of each one of them, and to establish and sustain public confidence in the integrity of the body.</a:t>
            </a:r>
          </a:p>
          <a:p>
            <a:endParaRPr lang="en-US" dirty="0"/>
          </a:p>
        </p:txBody>
      </p:sp>
    </p:spTree>
    <p:extLst>
      <p:ext uri="{BB962C8B-B14F-4D97-AF65-F5344CB8AC3E}">
        <p14:creationId xmlns:p14="http://schemas.microsoft.com/office/powerpoint/2010/main" val="14835130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80">
                                          <p:stCondLst>
                                            <p:cond delay="0"/>
                                          </p:stCondLst>
                                        </p:cTn>
                                        <p:tgtEl>
                                          <p:spTgt spid="3">
                                            <p:txEl>
                                              <p:pRg st="4" end="4"/>
                                            </p:txEl>
                                          </p:spTgt>
                                        </p:tgtEl>
                                      </p:cBhvr>
                                    </p:animEffect>
                                    <p:anim calcmode="lin" valueType="num">
                                      <p:cBhvr>
                                        <p:cTn id="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4" end="4"/>
                                            </p:txEl>
                                          </p:spTgt>
                                        </p:tgtEl>
                                      </p:cBhvr>
                                      <p:to x="100000" y="60000"/>
                                    </p:animScale>
                                    <p:animScale>
                                      <p:cBhvr>
                                        <p:cTn id="14" dur="166" decel="50000">
                                          <p:stCondLst>
                                            <p:cond delay="676"/>
                                          </p:stCondLst>
                                        </p:cTn>
                                        <p:tgtEl>
                                          <p:spTgt spid="3">
                                            <p:txEl>
                                              <p:pRg st="4" end="4"/>
                                            </p:txEl>
                                          </p:spTgt>
                                        </p:tgtEl>
                                      </p:cBhvr>
                                      <p:to x="100000" y="100000"/>
                                    </p:animScale>
                                    <p:animScale>
                                      <p:cBhvr>
                                        <p:cTn id="15" dur="26">
                                          <p:stCondLst>
                                            <p:cond delay="1312"/>
                                          </p:stCondLst>
                                        </p:cTn>
                                        <p:tgtEl>
                                          <p:spTgt spid="3">
                                            <p:txEl>
                                              <p:pRg st="4" end="4"/>
                                            </p:txEl>
                                          </p:spTgt>
                                        </p:tgtEl>
                                      </p:cBhvr>
                                      <p:to x="100000" y="80000"/>
                                    </p:animScale>
                                    <p:animScale>
                                      <p:cBhvr>
                                        <p:cTn id="16" dur="166" decel="50000">
                                          <p:stCondLst>
                                            <p:cond delay="1338"/>
                                          </p:stCondLst>
                                        </p:cTn>
                                        <p:tgtEl>
                                          <p:spTgt spid="3">
                                            <p:txEl>
                                              <p:pRg st="4" end="4"/>
                                            </p:txEl>
                                          </p:spTgt>
                                        </p:tgtEl>
                                      </p:cBhvr>
                                      <p:to x="100000" y="100000"/>
                                    </p:animScale>
                                    <p:animScale>
                                      <p:cBhvr>
                                        <p:cTn id="17" dur="26">
                                          <p:stCondLst>
                                            <p:cond delay="1642"/>
                                          </p:stCondLst>
                                        </p:cTn>
                                        <p:tgtEl>
                                          <p:spTgt spid="3">
                                            <p:txEl>
                                              <p:pRg st="4" end="4"/>
                                            </p:txEl>
                                          </p:spTgt>
                                        </p:tgtEl>
                                      </p:cBhvr>
                                      <p:to x="100000" y="90000"/>
                                    </p:animScale>
                                    <p:animScale>
                                      <p:cBhvr>
                                        <p:cTn id="18" dur="166" decel="50000">
                                          <p:stCondLst>
                                            <p:cond delay="1668"/>
                                          </p:stCondLst>
                                        </p:cTn>
                                        <p:tgtEl>
                                          <p:spTgt spid="3">
                                            <p:txEl>
                                              <p:pRg st="4" end="4"/>
                                            </p:txEl>
                                          </p:spTgt>
                                        </p:tgtEl>
                                      </p:cBhvr>
                                      <p:to x="100000" y="100000"/>
                                    </p:animScale>
                                    <p:animScale>
                                      <p:cBhvr>
                                        <p:cTn id="19" dur="26">
                                          <p:stCondLst>
                                            <p:cond delay="1808"/>
                                          </p:stCondLst>
                                        </p:cTn>
                                        <p:tgtEl>
                                          <p:spTgt spid="3">
                                            <p:txEl>
                                              <p:pRg st="4" end="4"/>
                                            </p:txEl>
                                          </p:spTgt>
                                        </p:tgtEl>
                                      </p:cBhvr>
                                      <p:to x="100000" y="95000"/>
                                    </p:animScale>
                                    <p:animScale>
                                      <p:cBhvr>
                                        <p:cTn id="2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OBJECTIVES</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None/>
              <a:defRPr/>
            </a:pPr>
            <a:r>
              <a:rPr lang="en-US" dirty="0" smtClean="0"/>
              <a:t>    To:</a:t>
            </a:r>
          </a:p>
          <a:p>
            <a:pPr>
              <a:defRPr/>
            </a:pPr>
            <a:r>
              <a:rPr lang="en-US" dirty="0" smtClean="0"/>
              <a:t>Enlighten participants on the issues of Corruption Prevention, Ethics and Extant Rules in </a:t>
            </a:r>
            <a:r>
              <a:rPr lang="en-US" dirty="0"/>
              <a:t>t</a:t>
            </a:r>
            <a:r>
              <a:rPr lang="en-US" dirty="0" smtClean="0"/>
              <a:t>he Public Service.</a:t>
            </a:r>
          </a:p>
          <a:p>
            <a:pPr eaLnBrk="1" fontAlgn="auto" hangingPunct="1">
              <a:spcAft>
                <a:spcPts val="0"/>
              </a:spcAft>
              <a:buFont typeface="Arial" pitchFamily="34" charset="0"/>
              <a:buChar char="•"/>
              <a:defRPr/>
            </a:pPr>
            <a:r>
              <a:rPr lang="en-GB" dirty="0" smtClean="0"/>
              <a:t>Get participants to focus on elimination of corrupt practices through adherence to Ethics, and Extant Rules.  </a:t>
            </a:r>
            <a:endParaRPr lang="en-US" dirty="0" smtClean="0"/>
          </a:p>
          <a:p>
            <a:pPr>
              <a:defRPr/>
            </a:pPr>
            <a:r>
              <a:rPr lang="en-GB" dirty="0" smtClean="0"/>
              <a:t>Encourage </a:t>
            </a:r>
            <a:r>
              <a:rPr lang="en-US" dirty="0"/>
              <a:t>Governing </a:t>
            </a:r>
            <a:r>
              <a:rPr lang="en-US" dirty="0" smtClean="0"/>
              <a:t>Council Members</a:t>
            </a:r>
            <a:r>
              <a:rPr lang="en-US" dirty="0"/>
              <a:t>, Management and </a:t>
            </a:r>
            <a:r>
              <a:rPr lang="en-US" dirty="0" smtClean="0"/>
              <a:t>Staff of NCCE to work towards the elimination of corruption, and adherence to extant rules in </a:t>
            </a:r>
            <a:r>
              <a:rPr lang="en-US" dirty="0"/>
              <a:t>P</a:t>
            </a:r>
            <a:r>
              <a:rPr lang="en-US" dirty="0" smtClean="0"/>
              <a:t>ublic Service and NCCE in particular.</a:t>
            </a:r>
          </a:p>
          <a:p>
            <a:pPr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1824533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marL="444500" indent="-444500">
              <a:buFont typeface="Wingdings" pitchFamily="2" charset="2"/>
              <a:buChar char="§"/>
            </a:pPr>
            <a:endParaRPr lang="en-US" sz="2800" dirty="0" smtClean="0"/>
          </a:p>
          <a:p>
            <a:pPr marL="444500" indent="-444500">
              <a:buFont typeface="Wingdings" pitchFamily="2" charset="2"/>
              <a:buChar char="§"/>
            </a:pPr>
            <a:r>
              <a:rPr lang="en-US" sz="2800" dirty="0" smtClean="0"/>
              <a:t>Develop policies  (procedural/welfare etc.) to support the values espoused by the Code. </a:t>
            </a:r>
          </a:p>
          <a:p>
            <a:pPr marL="444500" indent="-444500">
              <a:buFont typeface="Wingdings" pitchFamily="2" charset="2"/>
              <a:buChar char="§"/>
            </a:pPr>
            <a:r>
              <a:rPr lang="en-US" sz="2800" dirty="0" smtClean="0"/>
              <a:t>Communicate and sensitize staff consistently (at every opportunity) on the Code.</a:t>
            </a:r>
          </a:p>
          <a:p>
            <a:pPr marL="444500" indent="-444500">
              <a:buFont typeface="Wingdings" pitchFamily="2" charset="2"/>
              <a:buChar char="§"/>
            </a:pPr>
            <a:r>
              <a:rPr lang="en-US" sz="2800" dirty="0" smtClean="0"/>
              <a:t>Monitor compliance regularly</a:t>
            </a:r>
          </a:p>
          <a:p>
            <a:pPr marL="444500" indent="-444500">
              <a:buFont typeface="Wingdings" pitchFamily="2" charset="2"/>
              <a:buChar char="§"/>
            </a:pPr>
            <a:r>
              <a:rPr lang="en-US" sz="2800" dirty="0" smtClean="0"/>
              <a:t>Ensure that punishment for infractions is appropriate and equitable.</a:t>
            </a:r>
          </a:p>
          <a:p>
            <a:pPr marL="444500" indent="-444500">
              <a:buFont typeface="Wingdings" pitchFamily="2" charset="2"/>
              <a:buChar char="§"/>
            </a:pPr>
            <a:r>
              <a:rPr lang="en-US" sz="2800" dirty="0" smtClean="0"/>
              <a:t>Be consistent in applying the Code</a:t>
            </a:r>
            <a:r>
              <a:rPr lang="en-US" dirty="0" smtClean="0"/>
              <a:t>.</a:t>
            </a:r>
          </a:p>
          <a:p>
            <a:pPr marL="0" indent="0">
              <a:buNone/>
            </a:pPr>
            <a:endParaRPr lang="en-GB" dirty="0"/>
          </a:p>
        </p:txBody>
      </p:sp>
    </p:spTree>
    <p:extLst>
      <p:ext uri="{BB962C8B-B14F-4D97-AF65-F5344CB8AC3E}">
        <p14:creationId xmlns:p14="http://schemas.microsoft.com/office/powerpoint/2010/main" val="21304674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marL="355600" indent="-355600">
              <a:buFont typeface="Wingdings" pitchFamily="2" charset="2"/>
              <a:buChar char="§"/>
            </a:pPr>
            <a:endParaRPr lang="en-US" sz="2800" dirty="0" smtClean="0"/>
          </a:p>
          <a:p>
            <a:pPr marL="355600" indent="-355600">
              <a:buFont typeface="Wingdings" pitchFamily="2" charset="2"/>
              <a:buChar char="§"/>
            </a:pPr>
            <a:r>
              <a:rPr lang="en-US" sz="2800" dirty="0" smtClean="0"/>
              <a:t>Provide </a:t>
            </a:r>
            <a:r>
              <a:rPr lang="en-US" sz="2800" dirty="0"/>
              <a:t>counseling to staff on ethical dilemmas (e.g. situations where you have difficult bosses officers; or seeking ways to hide offences committed by colleagues) </a:t>
            </a:r>
          </a:p>
          <a:p>
            <a:pPr marL="355600" indent="-355600">
              <a:buFont typeface="Wingdings" pitchFamily="2" charset="2"/>
              <a:buChar char="§"/>
            </a:pPr>
            <a:r>
              <a:rPr lang="en-US" sz="2800" dirty="0" smtClean="0"/>
              <a:t>Recognize </a:t>
            </a:r>
            <a:r>
              <a:rPr lang="en-US" sz="2800" dirty="0"/>
              <a:t>and </a:t>
            </a:r>
            <a:r>
              <a:rPr lang="en-US" sz="2800" dirty="0" smtClean="0"/>
              <a:t>reward </a:t>
            </a:r>
            <a:r>
              <a:rPr lang="en-US" sz="2800" dirty="0"/>
              <a:t>Role Models(staff who distinguish selves with good conduct)</a:t>
            </a:r>
          </a:p>
          <a:p>
            <a:pPr marL="355600" indent="-355600">
              <a:buFont typeface="Wingdings" pitchFamily="2" charset="2"/>
              <a:buChar char="§"/>
            </a:pPr>
            <a:r>
              <a:rPr lang="en-US" sz="2800" dirty="0"/>
              <a:t>Develop and maintain a mechanism for Whistle-blowing and protection of  Whistle-blowers.</a:t>
            </a:r>
          </a:p>
          <a:p>
            <a:pPr marL="355600" indent="-355600">
              <a:buFont typeface="Wingdings" pitchFamily="2" charset="2"/>
              <a:buChar char="§"/>
            </a:pPr>
            <a:r>
              <a:rPr lang="en-US" sz="2800" dirty="0"/>
              <a:t>Management takes responsibility for creating  desired environment.</a:t>
            </a:r>
          </a:p>
          <a:p>
            <a:pPr marL="0" indent="0">
              <a:buNone/>
            </a:pPr>
            <a:endParaRPr lang="en-GB" dirty="0"/>
          </a:p>
        </p:txBody>
      </p:sp>
    </p:spTree>
    <p:extLst>
      <p:ext uri="{BB962C8B-B14F-4D97-AF65-F5344CB8AC3E}">
        <p14:creationId xmlns:p14="http://schemas.microsoft.com/office/powerpoint/2010/main" val="4286392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200" b="1" dirty="0" smtClean="0">
                <a:latin typeface="Maiandra GD" panose="020E0502030308020204" pitchFamily="34" charset="0"/>
              </a:rPr>
              <a:t>FRAMEWORK OF EXTANT RULES AGANST CORRUPTION IN NIGERIA</a:t>
            </a:r>
            <a:endParaRPr lang="en-US" sz="3200" b="1" dirty="0">
              <a:latin typeface="Maiandra GD" panose="020E0502030308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60889033"/>
              </p:ext>
            </p:extLst>
          </p:nvPr>
        </p:nvGraphicFramePr>
        <p:xfrm>
          <a:off x="143508" y="1196753"/>
          <a:ext cx="9000208" cy="50045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Date Placeholder 3"/>
          <p:cNvSpPr>
            <a:spLocks noGrp="1"/>
          </p:cNvSpPr>
          <p:nvPr>
            <p:ph type="dt" sz="quarter" idx="10"/>
          </p:nvPr>
        </p:nvSpPr>
        <p:spPr>
          <a:noFill/>
        </p:spPr>
        <p:txBody>
          <a:bodyPr/>
          <a:lstStyle/>
          <a:p>
            <a:endParaRPr lang="en-US" dirty="0" smtClean="0"/>
          </a:p>
        </p:txBody>
      </p:sp>
      <p:sp>
        <p:nvSpPr>
          <p:cNvPr id="12293" name="Footer Placeholder 4"/>
          <p:cNvSpPr>
            <a:spLocks noGrp="1"/>
          </p:cNvSpPr>
          <p:nvPr>
            <p:ph type="ftr" sz="quarter" idx="11"/>
          </p:nvPr>
        </p:nvSpPr>
        <p:spPr>
          <a:noFill/>
        </p:spPr>
        <p:txBody>
          <a:bodyPr/>
          <a:lstStyle/>
          <a:p>
            <a:endParaRPr lang="en-US" dirty="0" smtClean="0"/>
          </a:p>
        </p:txBody>
      </p:sp>
      <p:sp>
        <p:nvSpPr>
          <p:cNvPr id="12294" name="Slide Number Placeholder 5"/>
          <p:cNvSpPr>
            <a:spLocks noGrp="1"/>
          </p:cNvSpPr>
          <p:nvPr>
            <p:ph type="sldNum" sz="quarter" idx="12"/>
          </p:nvPr>
        </p:nvSpPr>
        <p:spPr>
          <a:noFill/>
        </p:spPr>
        <p:txBody>
          <a:bodyPr/>
          <a:lstStyle/>
          <a:p>
            <a:fld id="{0A4676EF-6427-4822-9776-A7B80838F8B1}" type="slidenum">
              <a:rPr lang="en-US" smtClean="0"/>
              <a:pPr/>
              <a:t>22</a:t>
            </a:fld>
            <a:endParaRPr lang="en-US" smtClean="0"/>
          </a:p>
        </p:txBody>
      </p:sp>
    </p:spTree>
    <p:extLst>
      <p:ext uri="{BB962C8B-B14F-4D97-AF65-F5344CB8AC3E}">
        <p14:creationId xmlns:p14="http://schemas.microsoft.com/office/powerpoint/2010/main" val="2802933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b="1" dirty="0" smtClean="0">
                <a:latin typeface="Maiandra GD" panose="020E0502030308020204" pitchFamily="34" charset="0"/>
              </a:rPr>
              <a:t>CODE OF CONDUCT</a:t>
            </a:r>
            <a:endParaRPr lang="en-US" b="1" dirty="0">
              <a:latin typeface="Maiandra GD" panose="020E0502030308020204" pitchFamily="34" charset="0"/>
            </a:endParaRPr>
          </a:p>
        </p:txBody>
      </p:sp>
      <p:sp>
        <p:nvSpPr>
          <p:cNvPr id="13315" name="Date Placeholder 3"/>
          <p:cNvSpPr>
            <a:spLocks noGrp="1"/>
          </p:cNvSpPr>
          <p:nvPr>
            <p:ph type="dt" sz="quarter" idx="10"/>
          </p:nvPr>
        </p:nvSpPr>
        <p:spPr>
          <a:xfrm>
            <a:off x="990601" y="6356350"/>
            <a:ext cx="1828800" cy="365125"/>
          </a:xfrm>
          <a:noFill/>
        </p:spPr>
        <p:txBody>
          <a:bodyPr/>
          <a:lstStyle/>
          <a:p>
            <a:endParaRPr lang="en-US" dirty="0" smtClean="0"/>
          </a:p>
        </p:txBody>
      </p:sp>
      <p:sp>
        <p:nvSpPr>
          <p:cNvPr id="13316" name="Footer Placeholder 4"/>
          <p:cNvSpPr>
            <a:spLocks noGrp="1"/>
          </p:cNvSpPr>
          <p:nvPr>
            <p:ph type="ftr" sz="quarter" idx="11"/>
          </p:nvPr>
        </p:nvSpPr>
        <p:spPr>
          <a:xfrm>
            <a:off x="3124200" y="6324601"/>
            <a:ext cx="2895600" cy="304800"/>
          </a:xfrm>
          <a:noFill/>
        </p:spPr>
        <p:txBody>
          <a:bodyPr/>
          <a:lstStyle/>
          <a:p>
            <a:endParaRPr lang="en-US" dirty="0" smtClean="0"/>
          </a:p>
        </p:txBody>
      </p:sp>
      <p:sp>
        <p:nvSpPr>
          <p:cNvPr id="13317" name="Slide Number Placeholder 5"/>
          <p:cNvSpPr>
            <a:spLocks noGrp="1"/>
          </p:cNvSpPr>
          <p:nvPr>
            <p:ph type="sldNum" sz="quarter" idx="12"/>
          </p:nvPr>
        </p:nvSpPr>
        <p:spPr>
          <a:noFill/>
        </p:spPr>
        <p:txBody>
          <a:bodyPr/>
          <a:lstStyle/>
          <a:p>
            <a:fld id="{DE0C5578-B557-4CCC-9CFB-0989EFE96191}" type="slidenum">
              <a:rPr lang="en-US" smtClean="0"/>
              <a:pPr/>
              <a:t>23</a:t>
            </a:fld>
            <a:endParaRPr lang="en-US" smtClean="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567385815"/>
              </p:ext>
            </p:extLst>
          </p:nvPr>
        </p:nvGraphicFramePr>
        <p:xfrm>
          <a:off x="467544" y="1268760"/>
          <a:ext cx="8229600" cy="4574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76539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sz="3600" b="1" dirty="0" smtClean="0">
                <a:latin typeface="Maiandra GD" panose="020E0502030308020204" pitchFamily="34" charset="0"/>
              </a:rPr>
              <a:t>CODE OF CONDUCT BUREAU</a:t>
            </a:r>
            <a:r>
              <a:rPr lang="en-US" sz="1000" b="1" dirty="0" smtClean="0">
                <a:latin typeface="Maiandra GD" panose="020E0502030308020204" pitchFamily="34" charset="0"/>
              </a:rPr>
              <a:t> </a:t>
            </a:r>
            <a:endParaRPr lang="en-US" sz="1000" b="1" dirty="0">
              <a:latin typeface="Maiandra GD" panose="020E0502030308020204" pitchFamily="34" charset="0"/>
            </a:endParaRPr>
          </a:p>
        </p:txBody>
      </p:sp>
      <p:sp>
        <p:nvSpPr>
          <p:cNvPr id="2" name="Content Placeholder 1"/>
          <p:cNvSpPr>
            <a:spLocks noGrp="1"/>
          </p:cNvSpPr>
          <p:nvPr>
            <p:ph idx="1"/>
          </p:nvPr>
        </p:nvSpPr>
        <p:spPr/>
        <p:txBody>
          <a:bodyPr>
            <a:normAutofit fontScale="92500" lnSpcReduction="20000"/>
          </a:bodyPr>
          <a:lstStyle/>
          <a:p>
            <a:pPr algn="just">
              <a:defRPr/>
            </a:pPr>
            <a:r>
              <a:rPr lang="en-US" dirty="0" smtClean="0">
                <a:latin typeface="Maiandra GD" panose="020E0502030308020204" pitchFamily="34" charset="0"/>
              </a:rPr>
              <a:t>Declaration of assets by public officers</a:t>
            </a:r>
          </a:p>
          <a:p>
            <a:pPr algn="just">
              <a:defRPr/>
            </a:pPr>
            <a:endParaRPr lang="en-US" dirty="0" smtClean="0">
              <a:latin typeface="Maiandra GD" panose="020E0502030308020204" pitchFamily="34" charset="0"/>
            </a:endParaRPr>
          </a:p>
          <a:p>
            <a:pPr algn="just">
              <a:defRPr/>
            </a:pPr>
            <a:r>
              <a:rPr lang="en-US" dirty="0" smtClean="0">
                <a:latin typeface="Maiandra GD" panose="020E0502030308020204" pitchFamily="34" charset="0"/>
              </a:rPr>
              <a:t>Any property/assets acquired by a public officer not attributable to his/her income will be presumed to have been acquired in contravention of the Code</a:t>
            </a:r>
          </a:p>
          <a:p>
            <a:pPr algn="just">
              <a:defRPr/>
            </a:pPr>
            <a:endParaRPr lang="en-US" dirty="0" smtClean="0">
              <a:latin typeface="Maiandra GD" panose="020E0502030308020204" pitchFamily="34" charset="0"/>
            </a:endParaRPr>
          </a:p>
          <a:p>
            <a:pPr algn="just">
              <a:defRPr/>
            </a:pPr>
            <a:r>
              <a:rPr lang="en-US" dirty="0" smtClean="0">
                <a:latin typeface="Maiandra GD" panose="020E0502030308020204" pitchFamily="34" charset="0"/>
              </a:rPr>
              <a:t>Complaint of such contravention is made to the Bureau and offenders face trial by the Code of Conduct Tribunal</a:t>
            </a:r>
            <a:endParaRPr lang="en-US" dirty="0">
              <a:latin typeface="Maiandra GD" panose="020E0502030308020204" pitchFamily="34" charset="0"/>
            </a:endParaRPr>
          </a:p>
        </p:txBody>
      </p:sp>
      <p:sp>
        <p:nvSpPr>
          <p:cNvPr id="14340" name="Date Placeholder 1"/>
          <p:cNvSpPr>
            <a:spLocks noGrp="1"/>
          </p:cNvSpPr>
          <p:nvPr>
            <p:ph type="dt" sz="quarter" idx="10"/>
          </p:nvPr>
        </p:nvSpPr>
        <p:spPr>
          <a:xfrm>
            <a:off x="381000" y="6356350"/>
            <a:ext cx="2133600" cy="365125"/>
          </a:xfrm>
          <a:noFill/>
        </p:spPr>
        <p:txBody>
          <a:bodyPr/>
          <a:lstStyle/>
          <a:p>
            <a:endParaRPr lang="en-US" dirty="0" smtClean="0"/>
          </a:p>
        </p:txBody>
      </p:sp>
      <p:sp>
        <p:nvSpPr>
          <p:cNvPr id="14341" name="Footer Placeholder 2"/>
          <p:cNvSpPr>
            <a:spLocks noGrp="1"/>
          </p:cNvSpPr>
          <p:nvPr>
            <p:ph type="ftr" sz="quarter" idx="11"/>
          </p:nvPr>
        </p:nvSpPr>
        <p:spPr>
          <a:noFill/>
        </p:spPr>
        <p:txBody>
          <a:bodyPr/>
          <a:lstStyle/>
          <a:p>
            <a:endParaRPr lang="en-US" dirty="0" smtClean="0"/>
          </a:p>
        </p:txBody>
      </p:sp>
      <p:sp>
        <p:nvSpPr>
          <p:cNvPr id="14342" name="Slide Number Placeholder 3"/>
          <p:cNvSpPr>
            <a:spLocks noGrp="1"/>
          </p:cNvSpPr>
          <p:nvPr>
            <p:ph type="sldNum" sz="quarter" idx="12"/>
          </p:nvPr>
        </p:nvSpPr>
        <p:spPr>
          <a:noFill/>
        </p:spPr>
        <p:txBody>
          <a:bodyPr/>
          <a:lstStyle/>
          <a:p>
            <a:fld id="{DCE8D40F-8881-4F22-9C25-2C10CFCB5C6E}" type="slidenum">
              <a:rPr lang="en-US" smtClean="0"/>
              <a:pPr/>
              <a:t>24</a:t>
            </a:fld>
            <a:endParaRPr lang="en-US" smtClean="0"/>
          </a:p>
        </p:txBody>
      </p:sp>
    </p:spTree>
    <p:extLst>
      <p:ext uri="{BB962C8B-B14F-4D97-AF65-F5344CB8AC3E}">
        <p14:creationId xmlns:p14="http://schemas.microsoft.com/office/powerpoint/2010/main" val="30509616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Maiandra GD" panose="020E0502030308020204" pitchFamily="34" charset="0"/>
              </a:rPr>
              <a:t>CODE OF </a:t>
            </a:r>
            <a:r>
              <a:rPr lang="en-US" sz="3200" b="1" dirty="0" smtClean="0">
                <a:latin typeface="Maiandra GD" panose="020E0502030308020204" pitchFamily="34" charset="0"/>
              </a:rPr>
              <a:t>CONDUCT TRIBUNAL </a:t>
            </a:r>
            <a:endParaRPr lang="en-US" sz="3200" dirty="0"/>
          </a:p>
        </p:txBody>
      </p:sp>
      <p:sp>
        <p:nvSpPr>
          <p:cNvPr id="3" name="Content Placeholder 2"/>
          <p:cNvSpPr>
            <a:spLocks noGrp="1"/>
          </p:cNvSpPr>
          <p:nvPr>
            <p:ph idx="1"/>
          </p:nvPr>
        </p:nvSpPr>
        <p:spPr/>
        <p:txBody>
          <a:bodyPr>
            <a:normAutofit fontScale="92500"/>
          </a:bodyPr>
          <a:lstStyle/>
          <a:p>
            <a:pPr algn="just">
              <a:defRPr/>
            </a:pPr>
            <a:r>
              <a:rPr lang="en-US" dirty="0">
                <a:latin typeface="Maiandra GD" panose="020E0502030308020204" pitchFamily="34" charset="0"/>
              </a:rPr>
              <a:t>Where a public officer is found guilty by the tribunal, it shall impose the following punishments:</a:t>
            </a:r>
          </a:p>
          <a:p>
            <a:pPr marL="514350" indent="-514350" algn="just">
              <a:buFont typeface="+mj-lt"/>
              <a:buAutoNum type="arabicPeriod"/>
              <a:defRPr/>
            </a:pPr>
            <a:r>
              <a:rPr lang="en-US" dirty="0">
                <a:latin typeface="Maiandra GD" panose="020E0502030308020204" pitchFamily="34" charset="0"/>
              </a:rPr>
              <a:t>Vacation of office</a:t>
            </a:r>
          </a:p>
          <a:p>
            <a:pPr marL="514350" indent="-514350" algn="just">
              <a:buFont typeface="+mj-lt"/>
              <a:buAutoNum type="arabicPeriod"/>
              <a:defRPr/>
            </a:pPr>
            <a:r>
              <a:rPr lang="en-US" dirty="0">
                <a:latin typeface="Maiandra GD" panose="020E0502030308020204" pitchFamily="34" charset="0"/>
              </a:rPr>
              <a:t>Disqualification from holding any public office for a period not more than ten years</a:t>
            </a:r>
          </a:p>
          <a:p>
            <a:pPr marL="514350" indent="-514350" algn="just">
              <a:buFont typeface="+mj-lt"/>
              <a:buAutoNum type="arabicPeriod"/>
              <a:defRPr/>
            </a:pPr>
            <a:r>
              <a:rPr lang="en-US" dirty="0">
                <a:latin typeface="Maiandra GD" panose="020E0502030308020204" pitchFamily="34" charset="0"/>
              </a:rPr>
              <a:t>Seizure and forfeiture of property acquired in abuse of office or through corrupt means</a:t>
            </a:r>
          </a:p>
          <a:p>
            <a:endParaRPr lang="en-US" dirty="0"/>
          </a:p>
        </p:txBody>
      </p:sp>
    </p:spTree>
    <p:extLst>
      <p:ext uri="{BB962C8B-B14F-4D97-AF65-F5344CB8AC3E}">
        <p14:creationId xmlns:p14="http://schemas.microsoft.com/office/powerpoint/2010/main" val="2751504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2800" b="1" dirty="0" smtClean="0">
                <a:latin typeface="Maiandra GD" panose="020E0502030308020204" pitchFamily="34" charset="0"/>
              </a:rPr>
              <a:t>INDEPENDENT CORRUPT PRACTICES &amp; OTHER RELATED OFFENCES ACT [ICPC ACT] 2000</a:t>
            </a:r>
            <a:endParaRPr lang="en-US" sz="2800" b="1" dirty="0">
              <a:latin typeface="Maiandra GD" panose="020E0502030308020204" pitchFamily="34" charset="0"/>
            </a:endParaRPr>
          </a:p>
        </p:txBody>
      </p:sp>
      <p:sp>
        <p:nvSpPr>
          <p:cNvPr id="3" name="Content Placeholder 2"/>
          <p:cNvSpPr>
            <a:spLocks noGrp="1"/>
          </p:cNvSpPr>
          <p:nvPr>
            <p:ph idx="1"/>
          </p:nvPr>
        </p:nvSpPr>
        <p:spPr/>
        <p:txBody>
          <a:bodyPr>
            <a:normAutofit fontScale="92500" lnSpcReduction="20000"/>
          </a:bodyPr>
          <a:lstStyle/>
          <a:p>
            <a:pPr algn="just">
              <a:defRPr/>
            </a:pPr>
            <a:r>
              <a:rPr lang="en-US" dirty="0" smtClean="0">
                <a:latin typeface="Maiandra GD" panose="020E0502030308020204" pitchFamily="34" charset="0"/>
              </a:rPr>
              <a:t>Established the ICPC</a:t>
            </a:r>
          </a:p>
          <a:p>
            <a:pPr algn="just">
              <a:defRPr/>
            </a:pPr>
            <a:endParaRPr lang="en-US" dirty="0" smtClean="0">
              <a:latin typeface="Maiandra GD" panose="020E0502030308020204" pitchFamily="34" charset="0"/>
            </a:endParaRPr>
          </a:p>
          <a:p>
            <a:pPr algn="just">
              <a:defRPr/>
            </a:pPr>
            <a:r>
              <a:rPr lang="en-US" dirty="0" smtClean="0">
                <a:latin typeface="Maiandra GD" panose="020E0502030308020204" pitchFamily="34" charset="0"/>
              </a:rPr>
              <a:t>Applies to the public and private sector as well as private individuals</a:t>
            </a:r>
          </a:p>
          <a:p>
            <a:pPr algn="just">
              <a:defRPr/>
            </a:pPr>
            <a:endParaRPr lang="en-US" dirty="0" smtClean="0">
              <a:latin typeface="Maiandra GD" panose="020E0502030308020204" pitchFamily="34" charset="0"/>
            </a:endParaRPr>
          </a:p>
          <a:p>
            <a:pPr algn="just">
              <a:defRPr/>
            </a:pPr>
            <a:r>
              <a:rPr lang="en-US" dirty="0" smtClean="0">
                <a:latin typeface="Maiandra GD" panose="020E0502030308020204" pitchFamily="34" charset="0"/>
              </a:rPr>
              <a:t>Mandate of the commission is three-pronged i.e. Enforcement, Prevention, Public Education and Mobilization</a:t>
            </a:r>
          </a:p>
          <a:p>
            <a:pPr algn="just">
              <a:defRPr/>
            </a:pPr>
            <a:endParaRPr lang="en-US" dirty="0" smtClean="0">
              <a:latin typeface="Maiandra GD" panose="020E0502030308020204" pitchFamily="34" charset="0"/>
            </a:endParaRPr>
          </a:p>
          <a:p>
            <a:pPr algn="just">
              <a:defRPr/>
            </a:pPr>
            <a:r>
              <a:rPr lang="en-US" dirty="0" smtClean="0">
                <a:latin typeface="Maiandra GD" panose="020E0502030308020204" pitchFamily="34" charset="0"/>
              </a:rPr>
              <a:t>Prohibit official gratification amongst others.</a:t>
            </a:r>
          </a:p>
          <a:p>
            <a:pPr>
              <a:defRPr/>
            </a:pPr>
            <a:endParaRPr lang="en-US" dirty="0">
              <a:latin typeface="Maiandra GD" panose="020E0502030308020204" pitchFamily="34" charset="0"/>
            </a:endParaRPr>
          </a:p>
        </p:txBody>
      </p:sp>
      <p:sp>
        <p:nvSpPr>
          <p:cNvPr id="16388" name="Date Placeholder 3"/>
          <p:cNvSpPr>
            <a:spLocks noGrp="1"/>
          </p:cNvSpPr>
          <p:nvPr>
            <p:ph type="dt" sz="quarter" idx="10"/>
          </p:nvPr>
        </p:nvSpPr>
        <p:spPr>
          <a:noFill/>
        </p:spPr>
        <p:txBody>
          <a:bodyPr/>
          <a:lstStyle/>
          <a:p>
            <a:endParaRPr lang="en-US" dirty="0" smtClean="0"/>
          </a:p>
        </p:txBody>
      </p:sp>
      <p:sp>
        <p:nvSpPr>
          <p:cNvPr id="16389" name="Footer Placeholder 4"/>
          <p:cNvSpPr>
            <a:spLocks noGrp="1"/>
          </p:cNvSpPr>
          <p:nvPr>
            <p:ph type="ftr" sz="quarter" idx="11"/>
          </p:nvPr>
        </p:nvSpPr>
        <p:spPr>
          <a:noFill/>
        </p:spPr>
        <p:txBody>
          <a:bodyPr/>
          <a:lstStyle/>
          <a:p>
            <a:endParaRPr lang="en-US" dirty="0" smtClean="0"/>
          </a:p>
        </p:txBody>
      </p:sp>
      <p:sp>
        <p:nvSpPr>
          <p:cNvPr id="16390" name="Slide Number Placeholder 5"/>
          <p:cNvSpPr>
            <a:spLocks noGrp="1"/>
          </p:cNvSpPr>
          <p:nvPr>
            <p:ph type="sldNum" sz="quarter" idx="12"/>
          </p:nvPr>
        </p:nvSpPr>
        <p:spPr>
          <a:noFill/>
        </p:spPr>
        <p:txBody>
          <a:bodyPr/>
          <a:lstStyle/>
          <a:p>
            <a:fld id="{C743D3F7-DF4E-4825-BF19-D1DA4841B193}" type="slidenum">
              <a:rPr lang="en-US" smtClean="0"/>
              <a:pPr/>
              <a:t>26</a:t>
            </a:fld>
            <a:endParaRPr lang="en-US" smtClean="0"/>
          </a:p>
        </p:txBody>
      </p:sp>
    </p:spTree>
    <p:extLst>
      <p:ext uri="{BB962C8B-B14F-4D97-AF65-F5344CB8AC3E}">
        <p14:creationId xmlns:p14="http://schemas.microsoft.com/office/powerpoint/2010/main" val="16484485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1"/>
          </a:xfrm>
        </p:spPr>
        <p:txBody>
          <a:bodyPr>
            <a:normAutofit/>
          </a:bodyPr>
          <a:lstStyle/>
          <a:p>
            <a:pPr>
              <a:defRPr/>
            </a:pPr>
            <a:r>
              <a:rPr lang="en-US" b="1" dirty="0" smtClean="0">
                <a:latin typeface="Maiandra GD" panose="020E0502030308020204" pitchFamily="34" charset="0"/>
              </a:rPr>
              <a:t>ICPC ACT 2000 </a:t>
            </a:r>
            <a:endParaRPr lang="en-US" b="1" dirty="0">
              <a:latin typeface="Maiandra GD" panose="020E0502030308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6684321"/>
              </p:ext>
            </p:extLst>
          </p:nvPr>
        </p:nvGraphicFramePr>
        <p:xfrm>
          <a:off x="179388" y="1089025"/>
          <a:ext cx="8785225" cy="5727123"/>
        </p:xfrm>
        <a:graphic>
          <a:graphicData uri="http://schemas.openxmlformats.org/drawingml/2006/table">
            <a:tbl>
              <a:tblPr firstRow="1" bandRow="1">
                <a:tableStyleId>{AF606853-7671-496A-8E4F-DF71F8EC918B}</a:tableStyleId>
              </a:tblPr>
              <a:tblGrid>
                <a:gridCol w="735012"/>
                <a:gridCol w="5791200"/>
                <a:gridCol w="2259013"/>
              </a:tblGrid>
              <a:tr h="658813">
                <a:tc>
                  <a:txBody>
                    <a:bodyPr/>
                    <a:lstStyle/>
                    <a:p>
                      <a:pPr algn="ctr"/>
                      <a:r>
                        <a:rPr lang="en-US" sz="1800" b="1" dirty="0" smtClean="0">
                          <a:latin typeface="Maiandra GD" panose="020E0502030308020204" pitchFamily="34" charset="0"/>
                        </a:rPr>
                        <a:t>S/No</a:t>
                      </a:r>
                      <a:endParaRPr lang="en-US" sz="1800" b="1" dirty="0">
                        <a:latin typeface="Maiandra GD" panose="020E0502030308020204" pitchFamily="34" charset="0"/>
                      </a:endParaRPr>
                    </a:p>
                  </a:txBody>
                  <a:tcPr marL="91443" marR="91443" marT="45723" marB="45723"/>
                </a:tc>
                <a:tc>
                  <a:txBody>
                    <a:bodyPr/>
                    <a:lstStyle/>
                    <a:p>
                      <a:pPr algn="ctr"/>
                      <a:r>
                        <a:rPr lang="en-US" sz="1800" b="1" dirty="0" smtClean="0">
                          <a:latin typeface="Maiandra GD" panose="020E0502030308020204" pitchFamily="34" charset="0"/>
                        </a:rPr>
                        <a:t>SECTIONS</a:t>
                      </a:r>
                      <a:r>
                        <a:rPr lang="en-US" sz="1800" b="1" baseline="0" dirty="0" smtClean="0">
                          <a:latin typeface="Maiandra GD" panose="020E0502030308020204" pitchFamily="34" charset="0"/>
                        </a:rPr>
                        <a:t> &amp; PROVISIONS</a:t>
                      </a:r>
                      <a:endParaRPr lang="en-US" sz="1800" b="1" dirty="0">
                        <a:latin typeface="Maiandra GD" panose="020E0502030308020204" pitchFamily="34" charset="0"/>
                      </a:endParaRPr>
                    </a:p>
                  </a:txBody>
                  <a:tcPr marL="91443" marR="91443" marT="45723" marB="45723"/>
                </a:tc>
                <a:tc>
                  <a:txBody>
                    <a:bodyPr/>
                    <a:lstStyle/>
                    <a:p>
                      <a:pPr algn="ctr"/>
                      <a:r>
                        <a:rPr lang="en-US" sz="1800" b="1" dirty="0" smtClean="0">
                          <a:latin typeface="Maiandra GD" panose="020E0502030308020204" pitchFamily="34" charset="0"/>
                        </a:rPr>
                        <a:t>PUNISHMENT</a:t>
                      </a:r>
                      <a:endParaRPr lang="en-US" sz="1800" b="1" dirty="0">
                        <a:latin typeface="Maiandra GD" panose="020E0502030308020204" pitchFamily="34" charset="0"/>
                      </a:endParaRPr>
                    </a:p>
                  </a:txBody>
                  <a:tcPr marL="91443" marR="91443" marT="45723" marB="45723"/>
                </a:tc>
              </a:tr>
              <a:tr h="1223509">
                <a:tc>
                  <a:txBody>
                    <a:bodyPr/>
                    <a:lstStyle/>
                    <a:p>
                      <a:r>
                        <a:rPr lang="en-US" sz="1800" b="1" dirty="0" smtClean="0">
                          <a:latin typeface="Maiandra GD" panose="020E0502030308020204" pitchFamily="34" charset="0"/>
                        </a:rPr>
                        <a:t>01</a:t>
                      </a:r>
                      <a:endParaRPr lang="en-US" sz="1800" b="1" dirty="0">
                        <a:latin typeface="Maiandra GD" panose="020E0502030308020204" pitchFamily="34" charset="0"/>
                      </a:endParaRPr>
                    </a:p>
                  </a:txBody>
                  <a:tcPr marL="91443" marR="91443" marT="45723" marB="45723"/>
                </a:tc>
                <a:tc>
                  <a:txBody>
                    <a:bodyPr/>
                    <a:lstStyle/>
                    <a:p>
                      <a:pPr algn="just"/>
                      <a:r>
                        <a:rPr lang="en-US" sz="2000" b="1" dirty="0" smtClean="0">
                          <a:latin typeface="Maiandra GD" panose="020E0502030308020204" pitchFamily="34" charset="0"/>
                        </a:rPr>
                        <a:t>Section 8 – prohibits</a:t>
                      </a:r>
                      <a:r>
                        <a:rPr lang="en-US" sz="2000" b="1" baseline="0" dirty="0" smtClean="0">
                          <a:latin typeface="Maiandra GD" panose="020E0502030308020204" pitchFamily="34" charset="0"/>
                        </a:rPr>
                        <a:t> demand, receipt for or agreeing to receive gratification for one’s self or another on account of past/future happening</a:t>
                      </a:r>
                      <a:endParaRPr lang="en-US" sz="2000" b="1" dirty="0">
                        <a:latin typeface="Maiandra GD" panose="020E0502030308020204" pitchFamily="34" charset="0"/>
                      </a:endParaRPr>
                    </a:p>
                  </a:txBody>
                  <a:tcPr marL="91443" marR="91443" marT="45723" marB="45723"/>
                </a:tc>
                <a:tc>
                  <a:txBody>
                    <a:bodyPr/>
                    <a:lstStyle/>
                    <a:p>
                      <a:r>
                        <a:rPr lang="en-US" sz="2000" b="1" dirty="0" smtClean="0">
                          <a:latin typeface="Maiandra GD" panose="020E0502030308020204" pitchFamily="34" charset="0"/>
                        </a:rPr>
                        <a:t>Attracts  7 years</a:t>
                      </a:r>
                      <a:r>
                        <a:rPr lang="en-US" sz="2000" b="1" baseline="0" dirty="0" smtClean="0">
                          <a:latin typeface="Maiandra GD" panose="020E0502030308020204" pitchFamily="34" charset="0"/>
                        </a:rPr>
                        <a:t> imprisonment</a:t>
                      </a:r>
                      <a:endParaRPr lang="en-US" sz="2000" b="1" dirty="0">
                        <a:latin typeface="Maiandra GD" panose="020E0502030308020204" pitchFamily="34" charset="0"/>
                      </a:endParaRPr>
                    </a:p>
                  </a:txBody>
                  <a:tcPr marL="91443" marR="91443" marT="45723" marB="45723"/>
                </a:tc>
              </a:tr>
              <a:tr h="1223509">
                <a:tc>
                  <a:txBody>
                    <a:bodyPr/>
                    <a:lstStyle/>
                    <a:p>
                      <a:r>
                        <a:rPr lang="en-US" sz="1800" b="1" dirty="0" smtClean="0">
                          <a:latin typeface="Maiandra GD" panose="020E0502030308020204" pitchFamily="34" charset="0"/>
                        </a:rPr>
                        <a:t>02</a:t>
                      </a:r>
                      <a:endParaRPr lang="en-US" sz="1800" b="1" dirty="0">
                        <a:latin typeface="Maiandra GD" panose="020E0502030308020204" pitchFamily="34" charset="0"/>
                      </a:endParaRPr>
                    </a:p>
                  </a:txBody>
                  <a:tcPr marL="91443" marR="91443" marT="45723" marB="45723"/>
                </a:tc>
                <a:tc>
                  <a:txBody>
                    <a:bodyPr/>
                    <a:lstStyle/>
                    <a:p>
                      <a:pPr algn="just"/>
                      <a:r>
                        <a:rPr lang="en-US" sz="2000" b="1" dirty="0" smtClean="0">
                          <a:latin typeface="Maiandra GD" panose="020E0502030308020204" pitchFamily="34" charset="0"/>
                        </a:rPr>
                        <a:t>Section 9- prohibits</a:t>
                      </a:r>
                      <a:r>
                        <a:rPr lang="en-US" sz="2000" b="1" baseline="0" dirty="0" smtClean="0">
                          <a:latin typeface="Maiandra GD" panose="020E0502030308020204" pitchFamily="34" charset="0"/>
                        </a:rPr>
                        <a:t> offer or promise of offer of gratification to a public officer or another for past/future happening effected by a public officer</a:t>
                      </a:r>
                      <a:endParaRPr lang="en-US" sz="2000" b="1" dirty="0">
                        <a:latin typeface="Maiandra GD" panose="020E0502030308020204" pitchFamily="34" charset="0"/>
                      </a:endParaRPr>
                    </a:p>
                  </a:txBody>
                  <a:tcPr marL="91443" marR="91443" marT="45723" marB="45723"/>
                </a:tc>
                <a:tc>
                  <a:txBody>
                    <a:bodyPr/>
                    <a:lstStyle/>
                    <a:p>
                      <a:r>
                        <a:rPr lang="en-US" sz="2000" b="1" dirty="0" smtClean="0">
                          <a:latin typeface="Maiandra GD" panose="020E0502030308020204" pitchFamily="34" charset="0"/>
                        </a:rPr>
                        <a:t>Attracts 7</a:t>
                      </a:r>
                      <a:r>
                        <a:rPr lang="en-US" sz="2000" b="1" baseline="0" dirty="0" smtClean="0">
                          <a:latin typeface="Maiandra GD" panose="020E0502030308020204" pitchFamily="34" charset="0"/>
                        </a:rPr>
                        <a:t> years imprisonment</a:t>
                      </a:r>
                      <a:endParaRPr lang="en-US" sz="2000" b="1" dirty="0">
                        <a:latin typeface="Maiandra GD" panose="020E0502030308020204" pitchFamily="34" charset="0"/>
                      </a:endParaRPr>
                    </a:p>
                  </a:txBody>
                  <a:tcPr marL="91443" marR="91443" marT="45723" marB="45723"/>
                </a:tc>
              </a:tr>
              <a:tr h="1223509">
                <a:tc>
                  <a:txBody>
                    <a:bodyPr/>
                    <a:lstStyle/>
                    <a:p>
                      <a:r>
                        <a:rPr lang="en-US" sz="1800" b="1" dirty="0" smtClean="0">
                          <a:latin typeface="Maiandra GD" panose="020E0502030308020204" pitchFamily="34" charset="0"/>
                        </a:rPr>
                        <a:t>03</a:t>
                      </a:r>
                      <a:endParaRPr lang="en-US" sz="1800" b="1" dirty="0">
                        <a:latin typeface="Maiandra GD" panose="020E0502030308020204" pitchFamily="34" charset="0"/>
                      </a:endParaRPr>
                    </a:p>
                  </a:txBody>
                  <a:tcPr marL="91443" marR="91443" marT="45723" marB="45723"/>
                </a:tc>
                <a:tc>
                  <a:txBody>
                    <a:bodyPr/>
                    <a:lstStyle/>
                    <a:p>
                      <a:pPr algn="just"/>
                      <a:r>
                        <a:rPr lang="en-US" sz="2000" b="1" dirty="0" smtClean="0">
                          <a:latin typeface="Maiandra GD" panose="020E0502030308020204" pitchFamily="34" charset="0"/>
                        </a:rPr>
                        <a:t>Section 10-</a:t>
                      </a:r>
                      <a:r>
                        <a:rPr lang="en-US" sz="2000" b="1" baseline="0" dirty="0" smtClean="0">
                          <a:latin typeface="Maiandra GD" panose="020E0502030308020204" pitchFamily="34" charset="0"/>
                        </a:rPr>
                        <a:t> prohibits demand, receipt for or agreeing to receive gratification for self or another on account of past/future happening carried out by a public officer</a:t>
                      </a:r>
                      <a:endParaRPr lang="en-US" sz="2000" b="1" dirty="0">
                        <a:latin typeface="Maiandra GD" panose="020E0502030308020204" pitchFamily="34" charset="0"/>
                      </a:endParaRPr>
                    </a:p>
                  </a:txBody>
                  <a:tcPr marL="91443" marR="91443" marT="45723" marB="45723"/>
                </a:tc>
                <a:tc>
                  <a:txBody>
                    <a:bodyPr/>
                    <a:lstStyle/>
                    <a:p>
                      <a:r>
                        <a:rPr lang="en-US" sz="2000" b="1" dirty="0" smtClean="0">
                          <a:latin typeface="Maiandra GD" panose="020E0502030308020204" pitchFamily="34" charset="0"/>
                        </a:rPr>
                        <a:t>Attracts 7 years imprisonment</a:t>
                      </a:r>
                      <a:endParaRPr lang="en-US" sz="2000" b="1" dirty="0">
                        <a:latin typeface="Maiandra GD" panose="020E0502030308020204" pitchFamily="34" charset="0"/>
                      </a:endParaRPr>
                    </a:p>
                  </a:txBody>
                  <a:tcPr marL="91443" marR="91443" marT="45723" marB="45723"/>
                </a:tc>
              </a:tr>
              <a:tr h="941160">
                <a:tc>
                  <a:txBody>
                    <a:bodyPr/>
                    <a:lstStyle/>
                    <a:p>
                      <a:r>
                        <a:rPr lang="en-US" sz="1800" b="1" dirty="0" smtClean="0">
                          <a:latin typeface="Maiandra GD" panose="020E0502030308020204" pitchFamily="34" charset="0"/>
                        </a:rPr>
                        <a:t>04</a:t>
                      </a:r>
                      <a:endParaRPr lang="en-US" sz="1800" b="1" dirty="0">
                        <a:latin typeface="Maiandra GD" panose="020E0502030308020204" pitchFamily="34" charset="0"/>
                      </a:endParaRPr>
                    </a:p>
                  </a:txBody>
                  <a:tcPr marL="91443" marR="91443" marT="45723" marB="45723"/>
                </a:tc>
                <a:tc>
                  <a:txBody>
                    <a:bodyPr/>
                    <a:lstStyle/>
                    <a:p>
                      <a:pPr algn="just"/>
                      <a:r>
                        <a:rPr lang="en-US" sz="2000" b="1" dirty="0" smtClean="0">
                          <a:latin typeface="Maiandra GD" panose="020E0502030308020204" pitchFamily="34" charset="0"/>
                        </a:rPr>
                        <a:t>Section 23(3)</a:t>
                      </a:r>
                      <a:r>
                        <a:rPr lang="en-US" sz="2000" b="1" baseline="0" dirty="0" smtClean="0">
                          <a:latin typeface="Maiandra GD" panose="020E0502030308020204" pitchFamily="34" charset="0"/>
                        </a:rPr>
                        <a:t>- criminalizes failure to report bribery transaction to the Police or ICPC officer</a:t>
                      </a:r>
                      <a:endParaRPr lang="en-US" sz="2000" b="1" dirty="0">
                        <a:latin typeface="Maiandra GD" panose="020E0502030308020204" pitchFamily="34" charset="0"/>
                      </a:endParaRPr>
                    </a:p>
                  </a:txBody>
                  <a:tcPr marL="91443" marR="91443" marT="45723" marB="45723"/>
                </a:tc>
                <a:tc>
                  <a:txBody>
                    <a:bodyPr/>
                    <a:lstStyle/>
                    <a:p>
                      <a:r>
                        <a:rPr lang="en-US" sz="2000" b="1" dirty="0" smtClean="0">
                          <a:latin typeface="Maiandra GD" panose="020E0502030308020204" pitchFamily="34" charset="0"/>
                        </a:rPr>
                        <a:t>Attracts 2</a:t>
                      </a:r>
                      <a:r>
                        <a:rPr lang="en-US" sz="2000" b="1" baseline="0" dirty="0" smtClean="0">
                          <a:latin typeface="Maiandra GD" panose="020E0502030308020204" pitchFamily="34" charset="0"/>
                        </a:rPr>
                        <a:t> years </a:t>
                      </a:r>
                      <a:r>
                        <a:rPr lang="en-US" sz="2000" b="1" dirty="0" smtClean="0">
                          <a:latin typeface="Maiandra GD" panose="020E0502030308020204" pitchFamily="34" charset="0"/>
                        </a:rPr>
                        <a:t>imprisonment or</a:t>
                      </a:r>
                      <a:r>
                        <a:rPr lang="en-US" sz="2000" b="1" baseline="0" dirty="0" smtClean="0">
                          <a:latin typeface="Maiandra GD" panose="020E0502030308020204" pitchFamily="34" charset="0"/>
                        </a:rPr>
                        <a:t> a </a:t>
                      </a:r>
                      <a:r>
                        <a:rPr lang="en-US" sz="2000" b="1" dirty="0" smtClean="0">
                          <a:latin typeface="Maiandra GD" panose="020E0502030308020204" pitchFamily="34" charset="0"/>
                        </a:rPr>
                        <a:t>fine</a:t>
                      </a:r>
                      <a:r>
                        <a:rPr lang="en-US" sz="2000" b="1" baseline="0" dirty="0" smtClean="0">
                          <a:latin typeface="Maiandra GD" panose="020E0502030308020204" pitchFamily="34" charset="0"/>
                        </a:rPr>
                        <a:t> of N100, 000 or both</a:t>
                      </a:r>
                      <a:endParaRPr lang="en-US" sz="2000" b="1" dirty="0">
                        <a:latin typeface="Maiandra GD" panose="020E0502030308020204" pitchFamily="34" charset="0"/>
                      </a:endParaRPr>
                    </a:p>
                  </a:txBody>
                  <a:tcPr marL="91443" marR="91443" marT="45723" marB="45723"/>
                </a:tc>
              </a:tr>
            </a:tbl>
          </a:graphicData>
        </a:graphic>
      </p:graphicFrame>
      <p:sp>
        <p:nvSpPr>
          <p:cNvPr id="17428" name="Date Placeholder 3"/>
          <p:cNvSpPr>
            <a:spLocks noGrp="1"/>
          </p:cNvSpPr>
          <p:nvPr>
            <p:ph type="dt" sz="quarter" idx="10"/>
          </p:nvPr>
        </p:nvSpPr>
        <p:spPr>
          <a:noFill/>
        </p:spPr>
        <p:txBody>
          <a:bodyPr/>
          <a:lstStyle/>
          <a:p>
            <a:endParaRPr lang="en-US" dirty="0" smtClean="0"/>
          </a:p>
        </p:txBody>
      </p:sp>
      <p:sp>
        <p:nvSpPr>
          <p:cNvPr id="17429" name="Footer Placeholder 4"/>
          <p:cNvSpPr>
            <a:spLocks noGrp="1"/>
          </p:cNvSpPr>
          <p:nvPr>
            <p:ph type="ftr" sz="quarter" idx="11"/>
          </p:nvPr>
        </p:nvSpPr>
        <p:spPr>
          <a:noFill/>
        </p:spPr>
        <p:txBody>
          <a:bodyPr/>
          <a:lstStyle/>
          <a:p>
            <a:endParaRPr lang="en-US" dirty="0" smtClean="0"/>
          </a:p>
        </p:txBody>
      </p:sp>
      <p:sp>
        <p:nvSpPr>
          <p:cNvPr id="17430" name="Slide Number Placeholder 5"/>
          <p:cNvSpPr>
            <a:spLocks noGrp="1"/>
          </p:cNvSpPr>
          <p:nvPr>
            <p:ph type="sldNum" sz="quarter" idx="12"/>
          </p:nvPr>
        </p:nvSpPr>
        <p:spPr>
          <a:noFill/>
        </p:spPr>
        <p:txBody>
          <a:bodyPr/>
          <a:lstStyle/>
          <a:p>
            <a:fld id="{57AE533C-042A-437F-99ED-97D44D6D0999}" type="slidenum">
              <a:rPr lang="en-US" smtClean="0"/>
              <a:pPr/>
              <a:t>27</a:t>
            </a:fld>
            <a:endParaRPr lang="en-US" smtClean="0"/>
          </a:p>
        </p:txBody>
      </p:sp>
    </p:spTree>
    <p:extLst>
      <p:ext uri="{BB962C8B-B14F-4D97-AF65-F5344CB8AC3E}">
        <p14:creationId xmlns:p14="http://schemas.microsoft.com/office/powerpoint/2010/main" val="3935021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66800" y="152400"/>
            <a:ext cx="7620000" cy="838199"/>
          </a:xfrm>
        </p:spPr>
        <p:txBody>
          <a:bodyPr>
            <a:normAutofit fontScale="90000"/>
          </a:bodyPr>
          <a:lstStyle/>
          <a:p>
            <a:pPr>
              <a:defRPr/>
            </a:pPr>
            <a:r>
              <a:rPr lang="en-US" dirty="0" smtClean="0">
                <a:latin typeface="Maiandra GD" panose="020E0502030308020204" pitchFamily="34" charset="0"/>
              </a:rPr>
              <a:t/>
            </a:r>
            <a:br>
              <a:rPr lang="en-US" dirty="0" smtClean="0">
                <a:latin typeface="Maiandra GD" panose="020E0502030308020204" pitchFamily="34" charset="0"/>
              </a:rPr>
            </a:br>
            <a:r>
              <a:rPr lang="en-US" dirty="0" smtClean="0">
                <a:latin typeface="Maiandra GD" panose="020E0502030308020204" pitchFamily="34" charset="0"/>
              </a:rPr>
              <a:t>ICPC ACT 2000</a:t>
            </a:r>
            <a:r>
              <a:rPr lang="en-US" dirty="0" smtClean="0"/>
              <a:t/>
            </a:r>
            <a:br>
              <a:rPr lang="en-US" dirty="0" smtClean="0"/>
            </a:b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552134631"/>
              </p:ext>
            </p:extLst>
          </p:nvPr>
        </p:nvGraphicFramePr>
        <p:xfrm>
          <a:off x="250825" y="1016000"/>
          <a:ext cx="8642350" cy="5704836"/>
        </p:xfrm>
        <a:graphic>
          <a:graphicData uri="http://schemas.openxmlformats.org/drawingml/2006/table">
            <a:tbl>
              <a:tblPr firstRow="1" bandRow="1">
                <a:tableStyleId>{AF606853-7671-496A-8E4F-DF71F8EC918B}</a:tableStyleId>
              </a:tblPr>
              <a:tblGrid>
                <a:gridCol w="739775"/>
                <a:gridCol w="5791200"/>
                <a:gridCol w="2111375"/>
              </a:tblGrid>
              <a:tr h="584200">
                <a:tc>
                  <a:txBody>
                    <a:bodyPr/>
                    <a:lstStyle/>
                    <a:p>
                      <a:r>
                        <a:rPr lang="en-US" sz="1800" b="1" dirty="0" smtClean="0">
                          <a:latin typeface="Maiandra GD" panose="020E0502030308020204" pitchFamily="34" charset="0"/>
                        </a:rPr>
                        <a:t>S/No</a:t>
                      </a:r>
                      <a:endParaRPr lang="en-US" sz="1800" b="1" dirty="0">
                        <a:latin typeface="Maiandra GD" panose="020E0502030308020204" pitchFamily="34" charset="0"/>
                      </a:endParaRPr>
                    </a:p>
                  </a:txBody>
                  <a:tcPr marT="45718" marB="45718"/>
                </a:tc>
                <a:tc>
                  <a:txBody>
                    <a:bodyPr/>
                    <a:lstStyle/>
                    <a:p>
                      <a:pPr algn="ctr"/>
                      <a:r>
                        <a:rPr lang="en-US" sz="1800" b="1" dirty="0" smtClean="0">
                          <a:latin typeface="Maiandra GD" panose="020E0502030308020204" pitchFamily="34" charset="0"/>
                        </a:rPr>
                        <a:t>SECTIONS</a:t>
                      </a:r>
                      <a:r>
                        <a:rPr lang="en-US" sz="1800" b="1" baseline="0" dirty="0" smtClean="0">
                          <a:latin typeface="Maiandra GD" panose="020E0502030308020204" pitchFamily="34" charset="0"/>
                        </a:rPr>
                        <a:t> &amp; PROVISIONS</a:t>
                      </a:r>
                      <a:endParaRPr lang="en-US" sz="1800" b="1" dirty="0">
                        <a:latin typeface="Maiandra GD" panose="020E0502030308020204" pitchFamily="34" charset="0"/>
                      </a:endParaRPr>
                    </a:p>
                  </a:txBody>
                  <a:tcPr marT="45718" marB="45718"/>
                </a:tc>
                <a:tc>
                  <a:txBody>
                    <a:bodyPr/>
                    <a:lstStyle/>
                    <a:p>
                      <a:pPr algn="ctr"/>
                      <a:r>
                        <a:rPr lang="en-US" sz="1800" b="1" dirty="0" smtClean="0">
                          <a:latin typeface="Maiandra GD" panose="020E0502030308020204" pitchFamily="34" charset="0"/>
                        </a:rPr>
                        <a:t>PUNISHMENT</a:t>
                      </a:r>
                      <a:endParaRPr lang="en-US" sz="1800" b="1" dirty="0">
                        <a:latin typeface="Maiandra GD" panose="020E0502030308020204" pitchFamily="34" charset="0"/>
                      </a:endParaRPr>
                    </a:p>
                  </a:txBody>
                  <a:tcPr marT="45718" marB="45718"/>
                </a:tc>
              </a:tr>
              <a:tr h="1597612">
                <a:tc>
                  <a:txBody>
                    <a:bodyPr/>
                    <a:lstStyle/>
                    <a:p>
                      <a:r>
                        <a:rPr lang="en-US" sz="1800" b="1" dirty="0" smtClean="0">
                          <a:latin typeface="Maiandra GD" panose="020E0502030308020204" pitchFamily="34" charset="0"/>
                        </a:rPr>
                        <a:t>05</a:t>
                      </a:r>
                      <a:endParaRPr lang="en-US" sz="1800" b="1" dirty="0">
                        <a:latin typeface="Maiandra GD" panose="020E0502030308020204" pitchFamily="34" charset="0"/>
                      </a:endParaRPr>
                    </a:p>
                  </a:txBody>
                  <a:tcPr marT="45718" marB="45718"/>
                </a:tc>
                <a:tc>
                  <a:txBody>
                    <a:bodyPr/>
                    <a:lstStyle/>
                    <a:p>
                      <a:pPr algn="just"/>
                      <a:r>
                        <a:rPr lang="en-US" sz="2000" b="1" dirty="0" smtClean="0">
                          <a:latin typeface="Maiandra GD" panose="020E0502030308020204" pitchFamily="34" charset="0"/>
                        </a:rPr>
                        <a:t>Section 12-  prohibits use of office as public officer to acquire direct or indirect interest</a:t>
                      </a:r>
                      <a:r>
                        <a:rPr lang="en-US" sz="2000" b="1" baseline="0" dirty="0" smtClean="0">
                          <a:latin typeface="Maiandra GD" panose="020E0502030308020204" pitchFamily="34" charset="0"/>
                        </a:rPr>
                        <a:t> in contract, agreement or investment emanating from his office, or any public office</a:t>
                      </a:r>
                      <a:endParaRPr lang="en-US" sz="2000" b="1" dirty="0">
                        <a:latin typeface="Maiandra GD" panose="020E0502030308020204" pitchFamily="34" charset="0"/>
                      </a:endParaRPr>
                    </a:p>
                  </a:txBody>
                  <a:tcPr marT="45718" marB="45718"/>
                </a:tc>
                <a:tc>
                  <a:txBody>
                    <a:bodyPr/>
                    <a:lstStyle/>
                    <a:p>
                      <a:pPr algn="just"/>
                      <a:r>
                        <a:rPr lang="en-US" sz="2000" b="1" dirty="0" smtClean="0">
                          <a:latin typeface="Maiandra GD" panose="020E0502030308020204" pitchFamily="34" charset="0"/>
                        </a:rPr>
                        <a:t>Attracts 7 years imprisonment</a:t>
                      </a:r>
                      <a:endParaRPr lang="en-US" sz="2000" b="1" dirty="0">
                        <a:latin typeface="Maiandra GD" panose="020E0502030308020204" pitchFamily="34" charset="0"/>
                      </a:endParaRPr>
                    </a:p>
                  </a:txBody>
                  <a:tcPr marT="45718" marB="45718"/>
                </a:tc>
              </a:tr>
              <a:tr h="1907588">
                <a:tc>
                  <a:txBody>
                    <a:bodyPr/>
                    <a:lstStyle/>
                    <a:p>
                      <a:r>
                        <a:rPr lang="en-US" sz="1800" b="1" dirty="0" smtClean="0">
                          <a:latin typeface="Maiandra GD" panose="020E0502030308020204" pitchFamily="34" charset="0"/>
                        </a:rPr>
                        <a:t>06</a:t>
                      </a:r>
                      <a:endParaRPr lang="en-US" sz="1800" b="1" dirty="0">
                        <a:latin typeface="Maiandra GD" panose="020E0502030308020204" pitchFamily="34" charset="0"/>
                      </a:endParaRPr>
                    </a:p>
                  </a:txBody>
                  <a:tcPr marT="45718" marB="45718"/>
                </a:tc>
                <a:tc>
                  <a:txBody>
                    <a:bodyPr/>
                    <a:lstStyle/>
                    <a:p>
                      <a:pPr algn="just"/>
                      <a:endParaRPr lang="en-US" sz="2000" b="1" dirty="0" smtClean="0">
                        <a:latin typeface="Maiandra GD" panose="020E0502030308020204" pitchFamily="34" charset="0"/>
                      </a:endParaRPr>
                    </a:p>
                    <a:p>
                      <a:pPr algn="just"/>
                      <a:r>
                        <a:rPr lang="en-US" sz="2000" b="1" dirty="0" smtClean="0">
                          <a:latin typeface="Maiandra GD" panose="020E0502030308020204" pitchFamily="34" charset="0"/>
                        </a:rPr>
                        <a:t>Section 16-</a:t>
                      </a:r>
                      <a:r>
                        <a:rPr lang="en-US" sz="2000" b="1" baseline="0" dirty="0" smtClean="0">
                          <a:latin typeface="Maiandra GD" panose="020E0502030308020204" pitchFamily="34" charset="0"/>
                        </a:rPr>
                        <a:t> prohibits making of false statement or returns by any person charged with the receipt, custody or management of public revenue or property</a:t>
                      </a:r>
                      <a:endParaRPr lang="en-US" sz="2000" b="1" dirty="0">
                        <a:latin typeface="Maiandra GD" panose="020E0502030308020204" pitchFamily="34" charset="0"/>
                      </a:endParaRPr>
                    </a:p>
                  </a:txBody>
                  <a:tcPr marT="45718" marB="45718"/>
                </a:tc>
                <a:tc>
                  <a:txBody>
                    <a:bodyPr/>
                    <a:lstStyle/>
                    <a:p>
                      <a:pPr algn="just"/>
                      <a:endParaRPr lang="en-US" sz="2000" b="1" dirty="0" smtClean="0">
                        <a:latin typeface="Maiandra GD" panose="020E0502030308020204" pitchFamily="34" charset="0"/>
                      </a:endParaRPr>
                    </a:p>
                    <a:p>
                      <a:pPr algn="just"/>
                      <a:r>
                        <a:rPr lang="en-US" sz="2000" b="1" dirty="0" smtClean="0">
                          <a:latin typeface="Maiandra GD" panose="020E0502030308020204" pitchFamily="34" charset="0"/>
                        </a:rPr>
                        <a:t>Attracts 7 years imprisonment</a:t>
                      </a:r>
                      <a:endParaRPr lang="en-US" sz="2000" b="1" dirty="0">
                        <a:latin typeface="Maiandra GD" panose="020E0502030308020204" pitchFamily="34" charset="0"/>
                      </a:endParaRPr>
                    </a:p>
                  </a:txBody>
                  <a:tcPr marT="45718" marB="45718"/>
                </a:tc>
              </a:tr>
              <a:tr h="1597612">
                <a:tc>
                  <a:txBody>
                    <a:bodyPr/>
                    <a:lstStyle/>
                    <a:p>
                      <a:r>
                        <a:rPr lang="en-US" sz="1800" b="1" dirty="0" smtClean="0">
                          <a:latin typeface="Maiandra GD" panose="020E0502030308020204" pitchFamily="34" charset="0"/>
                        </a:rPr>
                        <a:t>07</a:t>
                      </a:r>
                      <a:endParaRPr lang="en-US" sz="1800" b="1" dirty="0">
                        <a:latin typeface="Maiandra GD" panose="020E0502030308020204" pitchFamily="34" charset="0"/>
                      </a:endParaRPr>
                    </a:p>
                  </a:txBody>
                  <a:tcPr marT="45718" marB="45718"/>
                </a:tc>
                <a:tc>
                  <a:txBody>
                    <a:bodyPr/>
                    <a:lstStyle/>
                    <a:p>
                      <a:pPr algn="just"/>
                      <a:endParaRPr lang="en-US" sz="2000" b="1" dirty="0" smtClean="0">
                        <a:latin typeface="Maiandra GD" panose="020E0502030308020204" pitchFamily="34" charset="0"/>
                      </a:endParaRPr>
                    </a:p>
                    <a:p>
                      <a:pPr algn="just"/>
                      <a:r>
                        <a:rPr lang="en-US" sz="2000" b="1" dirty="0" smtClean="0">
                          <a:latin typeface="Maiandra GD" panose="020E0502030308020204" pitchFamily="34" charset="0"/>
                        </a:rPr>
                        <a:t>Section 19- prohibits a</a:t>
                      </a:r>
                      <a:r>
                        <a:rPr lang="en-US" sz="2000" b="1" baseline="0" dirty="0" smtClean="0">
                          <a:latin typeface="Maiandra GD" panose="020E0502030308020204" pitchFamily="34" charset="0"/>
                        </a:rPr>
                        <a:t> public officer from</a:t>
                      </a:r>
                      <a:r>
                        <a:rPr lang="en-US" sz="2000" b="1" dirty="0" smtClean="0">
                          <a:latin typeface="Maiandra GD" panose="020E0502030308020204" pitchFamily="34" charset="0"/>
                        </a:rPr>
                        <a:t> using his office/position</a:t>
                      </a:r>
                      <a:r>
                        <a:rPr lang="en-US" sz="2000" b="1" baseline="0" dirty="0" smtClean="0">
                          <a:latin typeface="Maiandra GD" panose="020E0502030308020204" pitchFamily="34" charset="0"/>
                        </a:rPr>
                        <a:t> to confer corrupt or an unfair advantage on himself, relation, associate or another public officer</a:t>
                      </a:r>
                      <a:endParaRPr lang="en-US" sz="2000" b="1" dirty="0">
                        <a:latin typeface="Maiandra GD" panose="020E0502030308020204" pitchFamily="34" charset="0"/>
                      </a:endParaRPr>
                    </a:p>
                  </a:txBody>
                  <a:tcPr marT="45718" marB="45718"/>
                </a:tc>
                <a:tc>
                  <a:txBody>
                    <a:bodyPr/>
                    <a:lstStyle/>
                    <a:p>
                      <a:pPr algn="just"/>
                      <a:endParaRPr lang="en-US" sz="2000" b="1" dirty="0" smtClean="0">
                        <a:latin typeface="Maiandra GD" panose="020E0502030308020204" pitchFamily="34" charset="0"/>
                      </a:endParaRPr>
                    </a:p>
                    <a:p>
                      <a:pPr algn="just"/>
                      <a:r>
                        <a:rPr lang="en-US" sz="2000" b="1" dirty="0" smtClean="0">
                          <a:latin typeface="Maiandra GD" panose="020E0502030308020204" pitchFamily="34" charset="0"/>
                        </a:rPr>
                        <a:t>Attracts 5 years imprisonment</a:t>
                      </a:r>
                      <a:endParaRPr lang="en-US" sz="2000" b="1" dirty="0">
                        <a:latin typeface="Maiandra GD" panose="020E0502030308020204" pitchFamily="34" charset="0"/>
                      </a:endParaRPr>
                    </a:p>
                  </a:txBody>
                  <a:tcPr marT="45718" marB="45718"/>
                </a:tc>
              </a:tr>
            </a:tbl>
          </a:graphicData>
        </a:graphic>
      </p:graphicFrame>
    </p:spTree>
    <p:extLst>
      <p:ext uri="{BB962C8B-B14F-4D97-AF65-F5344CB8AC3E}">
        <p14:creationId xmlns:p14="http://schemas.microsoft.com/office/powerpoint/2010/main" val="17759622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23925"/>
          </a:xfrm>
        </p:spPr>
        <p:txBody>
          <a:bodyPr/>
          <a:lstStyle/>
          <a:p>
            <a:pPr>
              <a:defRPr/>
            </a:pPr>
            <a:r>
              <a:rPr lang="en-US" sz="3600" b="1" dirty="0" smtClean="0">
                <a:latin typeface="Maiandra GD" panose="020E0502030308020204" pitchFamily="34" charset="0"/>
              </a:rPr>
              <a:t>ICPC ACT 2000 </a:t>
            </a:r>
            <a:endParaRPr lang="en-US" sz="3600" b="1" dirty="0">
              <a:latin typeface="Maiandra GD" panose="020E0502030308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3924207"/>
              </p:ext>
            </p:extLst>
          </p:nvPr>
        </p:nvGraphicFramePr>
        <p:xfrm>
          <a:off x="323850" y="1089025"/>
          <a:ext cx="8712200" cy="5013942"/>
        </p:xfrm>
        <a:graphic>
          <a:graphicData uri="http://schemas.openxmlformats.org/drawingml/2006/table">
            <a:tbl>
              <a:tblPr firstRow="1" bandRow="1">
                <a:tableStyleId>{AF606853-7671-496A-8E4F-DF71F8EC918B}</a:tableStyleId>
              </a:tblPr>
              <a:tblGrid>
                <a:gridCol w="697027"/>
                <a:gridCol w="5111107"/>
                <a:gridCol w="2904066"/>
              </a:tblGrid>
              <a:tr h="282575">
                <a:tc>
                  <a:txBody>
                    <a:bodyPr/>
                    <a:lstStyle/>
                    <a:p>
                      <a:r>
                        <a:rPr lang="en-US" sz="1800" b="1" dirty="0" smtClean="0">
                          <a:latin typeface="Maiandra GD" panose="020E0502030308020204" pitchFamily="34" charset="0"/>
                        </a:rPr>
                        <a:t>S/No</a:t>
                      </a:r>
                      <a:endParaRPr lang="en-US" sz="1800" b="1" dirty="0">
                        <a:latin typeface="Maiandra GD" panose="020E0502030308020204" pitchFamily="34" charset="0"/>
                      </a:endParaRPr>
                    </a:p>
                  </a:txBody>
                  <a:tcPr marL="91432" marR="91432" marT="45711" marB="45711"/>
                </a:tc>
                <a:tc>
                  <a:txBody>
                    <a:bodyPr/>
                    <a:lstStyle/>
                    <a:p>
                      <a:pPr algn="ctr"/>
                      <a:r>
                        <a:rPr lang="en-US" sz="1800" b="1" dirty="0" smtClean="0">
                          <a:latin typeface="Maiandra GD" panose="020E0502030308020204" pitchFamily="34" charset="0"/>
                        </a:rPr>
                        <a:t>SECTION &amp;</a:t>
                      </a:r>
                      <a:r>
                        <a:rPr lang="en-US" sz="1800" b="1" baseline="0" dirty="0" smtClean="0">
                          <a:latin typeface="Maiandra GD" panose="020E0502030308020204" pitchFamily="34" charset="0"/>
                        </a:rPr>
                        <a:t> PROVISION</a:t>
                      </a:r>
                      <a:endParaRPr lang="en-US" sz="1800" b="1" dirty="0">
                        <a:latin typeface="Maiandra GD" panose="020E0502030308020204" pitchFamily="34" charset="0"/>
                      </a:endParaRPr>
                    </a:p>
                  </a:txBody>
                  <a:tcPr marL="91432" marR="91432" marT="45711" marB="45711"/>
                </a:tc>
                <a:tc>
                  <a:txBody>
                    <a:bodyPr/>
                    <a:lstStyle/>
                    <a:p>
                      <a:pPr algn="ctr"/>
                      <a:r>
                        <a:rPr lang="en-US" sz="1800" b="1" dirty="0" smtClean="0">
                          <a:latin typeface="Maiandra GD" panose="020E0502030308020204" pitchFamily="34" charset="0"/>
                        </a:rPr>
                        <a:t>PUNISHMENT</a:t>
                      </a:r>
                      <a:endParaRPr lang="en-US" sz="1800" b="1" dirty="0">
                        <a:latin typeface="Maiandra GD" panose="020E0502030308020204" pitchFamily="34" charset="0"/>
                      </a:endParaRPr>
                    </a:p>
                  </a:txBody>
                  <a:tcPr marL="91432" marR="91432" marT="45711" marB="45711"/>
                </a:tc>
              </a:tr>
              <a:tr h="1498256">
                <a:tc>
                  <a:txBody>
                    <a:bodyPr/>
                    <a:lstStyle/>
                    <a:p>
                      <a:r>
                        <a:rPr lang="en-US" sz="1800" b="1" dirty="0" smtClean="0">
                          <a:latin typeface="Maiandra GD" panose="020E0502030308020204" pitchFamily="34" charset="0"/>
                        </a:rPr>
                        <a:t>08</a:t>
                      </a:r>
                      <a:endParaRPr lang="en-US" sz="1800" b="1" dirty="0">
                        <a:latin typeface="Maiandra GD" panose="020E0502030308020204" pitchFamily="34" charset="0"/>
                      </a:endParaRPr>
                    </a:p>
                  </a:txBody>
                  <a:tcPr marL="91432" marR="91432" marT="45711" marB="45711"/>
                </a:tc>
                <a:tc>
                  <a:txBody>
                    <a:bodyPr/>
                    <a:lstStyle/>
                    <a:p>
                      <a:pPr algn="just"/>
                      <a:r>
                        <a:rPr lang="en-US" sz="2000" b="1" dirty="0" smtClean="0">
                          <a:latin typeface="Maiandra GD" panose="020E0502030308020204" pitchFamily="34" charset="0"/>
                        </a:rPr>
                        <a:t>Section</a:t>
                      </a:r>
                      <a:r>
                        <a:rPr lang="en-US" sz="2000" b="1" baseline="0" dirty="0" smtClean="0">
                          <a:latin typeface="Maiandra GD" panose="020E0502030308020204" pitchFamily="34" charset="0"/>
                        </a:rPr>
                        <a:t> 22(4) – prohibits the inflation of cost of goods or services beyond the market rate or professional standards </a:t>
                      </a:r>
                    </a:p>
                  </a:txBody>
                  <a:tcPr marL="91432" marR="91432" marT="45711" marB="45711"/>
                </a:tc>
                <a:tc>
                  <a:txBody>
                    <a:bodyPr/>
                    <a:lstStyle/>
                    <a:p>
                      <a:pPr algn="just"/>
                      <a:r>
                        <a:rPr lang="en-US" sz="2000" b="1" dirty="0" smtClean="0">
                          <a:latin typeface="Maiandra GD" panose="020E0502030308020204" pitchFamily="34" charset="0"/>
                        </a:rPr>
                        <a:t>Attracts 7 years imprisonment and a fine of N1 Million</a:t>
                      </a:r>
                    </a:p>
                    <a:p>
                      <a:pPr algn="just"/>
                      <a:endParaRPr lang="en-US" sz="2000" b="1" dirty="0">
                        <a:latin typeface="Maiandra GD" panose="020E0502030308020204" pitchFamily="34" charset="0"/>
                      </a:endParaRPr>
                    </a:p>
                  </a:txBody>
                  <a:tcPr marL="91432" marR="91432" marT="45711" marB="45711"/>
                </a:tc>
              </a:tr>
              <a:tr h="1498256">
                <a:tc>
                  <a:txBody>
                    <a:bodyPr/>
                    <a:lstStyle/>
                    <a:p>
                      <a:r>
                        <a:rPr lang="en-US" sz="1800" b="1" dirty="0" smtClean="0">
                          <a:latin typeface="Maiandra GD" panose="020E0502030308020204" pitchFamily="34" charset="0"/>
                        </a:rPr>
                        <a:t>09</a:t>
                      </a:r>
                      <a:endParaRPr lang="en-US" sz="1800" b="1" dirty="0">
                        <a:latin typeface="Maiandra GD" panose="020E0502030308020204" pitchFamily="34" charset="0"/>
                      </a:endParaRPr>
                    </a:p>
                  </a:txBody>
                  <a:tcPr marL="91432" marR="91432" marT="45711" marB="45711"/>
                </a:tc>
                <a:tc>
                  <a:txBody>
                    <a:bodyPr/>
                    <a:lstStyle/>
                    <a:p>
                      <a:pPr algn="just"/>
                      <a:r>
                        <a:rPr lang="en-US" sz="2000" b="1" dirty="0" smtClean="0">
                          <a:latin typeface="Maiandra GD" panose="020E0502030308020204" pitchFamily="34" charset="0"/>
                        </a:rPr>
                        <a:t>Section 22(5) – prohibits</a:t>
                      </a:r>
                      <a:r>
                        <a:rPr lang="en-US" sz="2000" b="1" baseline="0" dirty="0" smtClean="0">
                          <a:latin typeface="Maiandra GD" panose="020E0502030308020204" pitchFamily="34" charset="0"/>
                        </a:rPr>
                        <a:t> transfer of money from one project or service to another without requisite approval</a:t>
                      </a:r>
                      <a:endParaRPr lang="en-US" sz="2000" b="1" dirty="0">
                        <a:latin typeface="Maiandra GD" panose="020E0502030308020204" pitchFamily="34" charset="0"/>
                      </a:endParaRPr>
                    </a:p>
                  </a:txBody>
                  <a:tcPr marL="91432" marR="91432" marT="45711" marB="45711"/>
                </a:tc>
                <a:tc>
                  <a:txBody>
                    <a:bodyPr/>
                    <a:lstStyle/>
                    <a:p>
                      <a:pPr algn="just"/>
                      <a:r>
                        <a:rPr lang="en-US" sz="2000" b="1" baseline="0" dirty="0" smtClean="0">
                          <a:latin typeface="Maiandra GD" panose="020E0502030308020204" pitchFamily="34" charset="0"/>
                        </a:rPr>
                        <a:t>Punishable with one year jail term and a fine of N 500,000 </a:t>
                      </a:r>
                      <a:endParaRPr lang="en-US" sz="2000" b="1" dirty="0">
                        <a:latin typeface="Maiandra GD" panose="020E0502030308020204" pitchFamily="34" charset="0"/>
                      </a:endParaRPr>
                    </a:p>
                  </a:txBody>
                  <a:tcPr marL="91432" marR="91432" marT="45711" marB="45711"/>
                </a:tc>
              </a:tr>
              <a:tr h="1651688">
                <a:tc>
                  <a:txBody>
                    <a:bodyPr/>
                    <a:lstStyle/>
                    <a:p>
                      <a:r>
                        <a:rPr lang="en-US" sz="1800" b="1" dirty="0" smtClean="0">
                          <a:latin typeface="Maiandra GD" panose="020E0502030308020204" pitchFamily="34" charset="0"/>
                        </a:rPr>
                        <a:t>10</a:t>
                      </a:r>
                      <a:endParaRPr lang="en-US" sz="1800" b="1" dirty="0">
                        <a:latin typeface="Maiandra GD" panose="020E0502030308020204" pitchFamily="34" charset="0"/>
                      </a:endParaRPr>
                    </a:p>
                  </a:txBody>
                  <a:tcPr marL="91432" marR="91432" marT="45711" marB="45711"/>
                </a:tc>
                <a:tc>
                  <a:txBody>
                    <a:bodyPr/>
                    <a:lstStyle/>
                    <a:p>
                      <a:pPr algn="just"/>
                      <a:r>
                        <a:rPr lang="en-US" sz="2000" b="1" dirty="0" smtClean="0">
                          <a:latin typeface="Maiandra GD" panose="020E0502030308020204" pitchFamily="34" charset="0"/>
                        </a:rPr>
                        <a:t>Section 22 (2)-</a:t>
                      </a:r>
                      <a:r>
                        <a:rPr lang="en-US" sz="2000" b="1" baseline="0" dirty="0" smtClean="0">
                          <a:latin typeface="Maiandra GD" panose="020E0502030308020204" pitchFamily="34" charset="0"/>
                        </a:rPr>
                        <a:t> prohibits the award of contract by a public officer without budgetary provision, approval and cash backing </a:t>
                      </a:r>
                    </a:p>
                    <a:p>
                      <a:pPr algn="just"/>
                      <a:r>
                        <a:rPr lang="en-US" sz="2000" b="1" baseline="0" dirty="0" smtClean="0">
                          <a:latin typeface="Maiandra GD" panose="020E0502030308020204" pitchFamily="34" charset="0"/>
                        </a:rPr>
                        <a:t> </a:t>
                      </a:r>
                      <a:endParaRPr lang="en-US" sz="2000" b="1" dirty="0">
                        <a:latin typeface="Maiandra GD" panose="020E0502030308020204" pitchFamily="34" charset="0"/>
                      </a:endParaRPr>
                    </a:p>
                  </a:txBody>
                  <a:tcPr marL="91432" marR="91432" marT="45711" marB="45711"/>
                </a:tc>
                <a:tc>
                  <a:txBody>
                    <a:bodyPr/>
                    <a:lstStyle/>
                    <a:p>
                      <a:pPr algn="just"/>
                      <a:r>
                        <a:rPr lang="en-US" sz="2000" b="1" dirty="0" smtClean="0">
                          <a:latin typeface="Maiandra GD" panose="020E0502030308020204" pitchFamily="34" charset="0"/>
                        </a:rPr>
                        <a:t>Attracts a term of three years and a fine of N100, 000</a:t>
                      </a:r>
                    </a:p>
                  </a:txBody>
                  <a:tcPr marL="91432" marR="91432" marT="45711" marB="45711"/>
                </a:tc>
              </a:tr>
            </a:tbl>
          </a:graphicData>
        </a:graphic>
      </p:graphicFrame>
      <p:sp>
        <p:nvSpPr>
          <p:cNvPr id="19473" name="Date Placeholder 3"/>
          <p:cNvSpPr>
            <a:spLocks noGrp="1"/>
          </p:cNvSpPr>
          <p:nvPr>
            <p:ph type="dt" sz="quarter" idx="10"/>
          </p:nvPr>
        </p:nvSpPr>
        <p:spPr>
          <a:noFill/>
        </p:spPr>
        <p:txBody>
          <a:bodyPr/>
          <a:lstStyle/>
          <a:p>
            <a:endParaRPr lang="en-US" dirty="0" smtClean="0"/>
          </a:p>
        </p:txBody>
      </p:sp>
      <p:sp>
        <p:nvSpPr>
          <p:cNvPr id="19474" name="Footer Placeholder 4"/>
          <p:cNvSpPr>
            <a:spLocks noGrp="1"/>
          </p:cNvSpPr>
          <p:nvPr>
            <p:ph type="ftr" sz="quarter" idx="11"/>
          </p:nvPr>
        </p:nvSpPr>
        <p:spPr>
          <a:noFill/>
        </p:spPr>
        <p:txBody>
          <a:bodyPr/>
          <a:lstStyle/>
          <a:p>
            <a:endParaRPr lang="en-US" dirty="0" smtClean="0"/>
          </a:p>
        </p:txBody>
      </p:sp>
      <p:sp>
        <p:nvSpPr>
          <p:cNvPr id="19475" name="Slide Number Placeholder 5"/>
          <p:cNvSpPr>
            <a:spLocks noGrp="1"/>
          </p:cNvSpPr>
          <p:nvPr>
            <p:ph type="sldNum" sz="quarter" idx="12"/>
          </p:nvPr>
        </p:nvSpPr>
        <p:spPr>
          <a:noFill/>
        </p:spPr>
        <p:txBody>
          <a:bodyPr/>
          <a:lstStyle/>
          <a:p>
            <a:fld id="{EA1042CE-F339-41AC-A5D6-C758A9668D1D}" type="slidenum">
              <a:rPr lang="en-US" smtClean="0"/>
              <a:pPr/>
              <a:t>29</a:t>
            </a:fld>
            <a:endParaRPr lang="en-US" smtClean="0"/>
          </a:p>
        </p:txBody>
      </p:sp>
    </p:spTree>
    <p:extLst>
      <p:ext uri="{BB962C8B-B14F-4D97-AF65-F5344CB8AC3E}">
        <p14:creationId xmlns:p14="http://schemas.microsoft.com/office/powerpoint/2010/main" val="793892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OUTLINE AND SCOPE OF PRESENTATION</a:t>
            </a:r>
            <a:endParaRPr lang="en-GB" sz="3200"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At the end of the presentation, participants should be able to understand:</a:t>
            </a:r>
          </a:p>
          <a:p>
            <a:pPr>
              <a:buFont typeface="Wingdings" panose="05000000000000000000" pitchFamily="2" charset="2"/>
              <a:buChar char="§"/>
            </a:pPr>
            <a:r>
              <a:rPr lang="en-US" dirty="0" smtClean="0"/>
              <a:t> W</a:t>
            </a:r>
            <a:r>
              <a:rPr lang="en-US" dirty="0"/>
              <a:t>hat </a:t>
            </a:r>
            <a:r>
              <a:rPr lang="en-US" dirty="0" smtClean="0"/>
              <a:t>corruption is;</a:t>
            </a:r>
          </a:p>
          <a:p>
            <a:pPr>
              <a:buFont typeface="Wingdings" panose="05000000000000000000" pitchFamily="2" charset="2"/>
              <a:buChar char="§"/>
            </a:pPr>
            <a:r>
              <a:rPr lang="en-US" dirty="0" smtClean="0"/>
              <a:t> The concept of Ethics;</a:t>
            </a:r>
          </a:p>
          <a:p>
            <a:pPr>
              <a:buFont typeface="Wingdings" panose="05000000000000000000" pitchFamily="2" charset="2"/>
              <a:buChar char="§"/>
            </a:pPr>
            <a:r>
              <a:rPr lang="en-US" dirty="0" smtClean="0"/>
              <a:t> How to build an ethical organization; </a:t>
            </a:r>
          </a:p>
          <a:p>
            <a:pPr>
              <a:buFont typeface="Wingdings" panose="05000000000000000000" pitchFamily="2" charset="2"/>
              <a:buChar char="§"/>
            </a:pPr>
            <a:r>
              <a:rPr lang="en-US" dirty="0" smtClean="0"/>
              <a:t>The salient Extant Rules against corruption; and </a:t>
            </a:r>
          </a:p>
          <a:p>
            <a:pPr>
              <a:buFont typeface="Wingdings" panose="05000000000000000000" pitchFamily="2" charset="2"/>
              <a:buChar char="§"/>
            </a:pPr>
            <a:r>
              <a:rPr lang="en-US" dirty="0" smtClean="0"/>
              <a:t>  Avoiding the snare of Corruption through adherence to Extant Rules, transparency and accountability  in the work place.</a:t>
            </a:r>
          </a:p>
          <a:p>
            <a:pPr marL="0" indent="0">
              <a:buNone/>
            </a:pPr>
            <a:endParaRPr lang="en-GB" dirty="0"/>
          </a:p>
        </p:txBody>
      </p:sp>
    </p:spTree>
    <p:extLst>
      <p:ext uri="{BB962C8B-B14F-4D97-AF65-F5344CB8AC3E}">
        <p14:creationId xmlns:p14="http://schemas.microsoft.com/office/powerpoint/2010/main" val="1224937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smtClean="0">
                <a:latin typeface="Maiandra GD" panose="020E0502030308020204" pitchFamily="34" charset="0"/>
              </a:rPr>
              <a:t>PUBLIC PROCUREMENT ACT,2007</a:t>
            </a:r>
            <a:endParaRPr lang="en-US" sz="3600" b="1" dirty="0">
              <a:latin typeface="Maiandra GD" panose="020E0502030308020204" pitchFamily="34" charset="0"/>
            </a:endParaRPr>
          </a:p>
        </p:txBody>
      </p:sp>
      <p:sp>
        <p:nvSpPr>
          <p:cNvPr id="3" name="Content Placeholder 2"/>
          <p:cNvSpPr>
            <a:spLocks noGrp="1"/>
          </p:cNvSpPr>
          <p:nvPr>
            <p:ph idx="1"/>
          </p:nvPr>
        </p:nvSpPr>
        <p:spPr/>
        <p:txBody>
          <a:bodyPr>
            <a:normAutofit fontScale="92500" lnSpcReduction="20000"/>
          </a:bodyPr>
          <a:lstStyle/>
          <a:p>
            <a:pPr algn="just">
              <a:defRPr/>
            </a:pPr>
            <a:r>
              <a:rPr lang="en-US" dirty="0" smtClean="0">
                <a:latin typeface="Maiandra GD" panose="020E0502030308020204" pitchFamily="34" charset="0"/>
              </a:rPr>
              <a:t>Established the Bureau of Public Procurement</a:t>
            </a:r>
          </a:p>
          <a:p>
            <a:pPr algn="just">
              <a:defRPr/>
            </a:pPr>
            <a:endParaRPr lang="en-US" dirty="0" smtClean="0">
              <a:latin typeface="Maiandra GD" panose="020E0502030308020204" pitchFamily="34" charset="0"/>
            </a:endParaRPr>
          </a:p>
          <a:p>
            <a:pPr algn="just">
              <a:defRPr/>
            </a:pPr>
            <a:r>
              <a:rPr lang="en-US" dirty="0" smtClean="0">
                <a:latin typeface="Maiandra GD" panose="020E0502030308020204" pitchFamily="34" charset="0"/>
              </a:rPr>
              <a:t>Regulation of the process of procuring goods, services and contract by the Federal Government</a:t>
            </a:r>
          </a:p>
          <a:p>
            <a:pPr algn="just">
              <a:defRPr/>
            </a:pPr>
            <a:endParaRPr lang="en-US" dirty="0" smtClean="0">
              <a:latin typeface="Maiandra GD" panose="020E0502030308020204" pitchFamily="34" charset="0"/>
            </a:endParaRPr>
          </a:p>
          <a:p>
            <a:pPr algn="just">
              <a:defRPr/>
            </a:pPr>
            <a:r>
              <a:rPr lang="en-US" dirty="0" smtClean="0">
                <a:latin typeface="Maiandra GD" panose="020E0502030308020204" pitchFamily="34" charset="0"/>
              </a:rPr>
              <a:t>Lays down step-by-step guide to ensure due process in procurement</a:t>
            </a:r>
          </a:p>
          <a:p>
            <a:pPr algn="just">
              <a:defRPr/>
            </a:pPr>
            <a:endParaRPr lang="en-US" dirty="0" smtClean="0">
              <a:latin typeface="Maiandra GD" panose="020E0502030308020204" pitchFamily="34" charset="0"/>
            </a:endParaRPr>
          </a:p>
          <a:p>
            <a:pPr algn="just">
              <a:defRPr/>
            </a:pPr>
            <a:r>
              <a:rPr lang="en-US" dirty="0" smtClean="0">
                <a:latin typeface="Maiandra GD" panose="020E0502030308020204" pitchFamily="34" charset="0"/>
              </a:rPr>
              <a:t>National Procurement Council</a:t>
            </a:r>
            <a:endParaRPr lang="en-US" dirty="0">
              <a:latin typeface="Maiandra GD" panose="020E0502030308020204" pitchFamily="34" charset="0"/>
            </a:endParaRPr>
          </a:p>
        </p:txBody>
      </p:sp>
      <p:sp>
        <p:nvSpPr>
          <p:cNvPr id="20484" name="Date Placeholder 3"/>
          <p:cNvSpPr>
            <a:spLocks noGrp="1"/>
          </p:cNvSpPr>
          <p:nvPr>
            <p:ph type="dt" sz="quarter" idx="10"/>
          </p:nvPr>
        </p:nvSpPr>
        <p:spPr>
          <a:noFill/>
        </p:spPr>
        <p:txBody>
          <a:bodyPr/>
          <a:lstStyle/>
          <a:p>
            <a:endParaRPr lang="en-US" dirty="0" smtClean="0"/>
          </a:p>
        </p:txBody>
      </p:sp>
      <p:sp>
        <p:nvSpPr>
          <p:cNvPr id="20485" name="Footer Placeholder 4"/>
          <p:cNvSpPr>
            <a:spLocks noGrp="1"/>
          </p:cNvSpPr>
          <p:nvPr>
            <p:ph type="ftr" sz="quarter" idx="11"/>
          </p:nvPr>
        </p:nvSpPr>
        <p:spPr>
          <a:noFill/>
        </p:spPr>
        <p:txBody>
          <a:bodyPr/>
          <a:lstStyle/>
          <a:p>
            <a:endParaRPr lang="en-US" dirty="0" smtClean="0"/>
          </a:p>
        </p:txBody>
      </p:sp>
      <p:sp>
        <p:nvSpPr>
          <p:cNvPr id="20486" name="Slide Number Placeholder 5"/>
          <p:cNvSpPr>
            <a:spLocks noGrp="1"/>
          </p:cNvSpPr>
          <p:nvPr>
            <p:ph type="sldNum" sz="quarter" idx="12"/>
          </p:nvPr>
        </p:nvSpPr>
        <p:spPr>
          <a:noFill/>
        </p:spPr>
        <p:txBody>
          <a:bodyPr/>
          <a:lstStyle/>
          <a:p>
            <a:fld id="{7E191845-74A1-4EC4-A7E7-465255927686}" type="slidenum">
              <a:rPr lang="en-US" smtClean="0"/>
              <a:pPr/>
              <a:t>30</a:t>
            </a:fld>
            <a:endParaRPr lang="en-US" dirty="0" smtClean="0"/>
          </a:p>
        </p:txBody>
      </p:sp>
    </p:spTree>
    <p:extLst>
      <p:ext uri="{BB962C8B-B14F-4D97-AF65-F5344CB8AC3E}">
        <p14:creationId xmlns:p14="http://schemas.microsoft.com/office/powerpoint/2010/main" val="30893899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latin typeface="Maiandra GD" panose="020E0502030308020204" pitchFamily="34" charset="0"/>
              </a:rPr>
              <a:t>PUBLIC PROCUREMENT ACT</a:t>
            </a:r>
            <a:endParaRPr lang="en-US" sz="3600" dirty="0">
              <a:latin typeface="Maiandra GD" panose="020E0502030308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97586718"/>
              </p:ext>
            </p:extLst>
          </p:nvPr>
        </p:nvGraphicFramePr>
        <p:xfrm>
          <a:off x="143508" y="1160748"/>
          <a:ext cx="8856984" cy="5250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8" name="Date Placeholder 3"/>
          <p:cNvSpPr>
            <a:spLocks noGrp="1"/>
          </p:cNvSpPr>
          <p:nvPr>
            <p:ph type="dt" sz="quarter" idx="10"/>
          </p:nvPr>
        </p:nvSpPr>
        <p:spPr>
          <a:noFill/>
        </p:spPr>
        <p:txBody>
          <a:bodyPr/>
          <a:lstStyle/>
          <a:p>
            <a:endParaRPr lang="en-US" dirty="0" smtClean="0"/>
          </a:p>
        </p:txBody>
      </p:sp>
      <p:sp>
        <p:nvSpPr>
          <p:cNvPr id="21509" name="Slide Number Placeholder 5"/>
          <p:cNvSpPr>
            <a:spLocks noGrp="1"/>
          </p:cNvSpPr>
          <p:nvPr>
            <p:ph type="sldNum" sz="quarter" idx="12"/>
          </p:nvPr>
        </p:nvSpPr>
        <p:spPr>
          <a:noFill/>
        </p:spPr>
        <p:txBody>
          <a:bodyPr/>
          <a:lstStyle/>
          <a:p>
            <a:fld id="{06F6D1D7-1601-471E-9734-7892615C6F30}" type="slidenum">
              <a:rPr lang="en-US" smtClean="0"/>
              <a:pPr/>
              <a:t>31</a:t>
            </a:fld>
            <a:endParaRPr lang="en-US" dirty="0" smtClean="0"/>
          </a:p>
        </p:txBody>
      </p:sp>
    </p:spTree>
    <p:extLst>
      <p:ext uri="{BB962C8B-B14F-4D97-AF65-F5344CB8AC3E}">
        <p14:creationId xmlns:p14="http://schemas.microsoft.com/office/powerpoint/2010/main" val="38282498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b="1" dirty="0" smtClean="0">
                <a:latin typeface="Maiandra GD" panose="020E0502030308020204" pitchFamily="34" charset="0"/>
              </a:rPr>
              <a:t/>
            </a:r>
            <a:br>
              <a:rPr lang="en-US" sz="3200" b="1" dirty="0" smtClean="0">
                <a:latin typeface="Maiandra GD" panose="020E0502030308020204" pitchFamily="34" charset="0"/>
              </a:rPr>
            </a:br>
            <a:r>
              <a:rPr lang="en-US" sz="3200" b="1" dirty="0" smtClean="0">
                <a:latin typeface="Maiandra GD" panose="020E0502030308020204" pitchFamily="34" charset="0"/>
              </a:rPr>
              <a:t>THE FINANCIAL &amp; ECONOMIC CRIMES COMMISSION [ESTABLIHMENT] (EFCC) ACT 2004</a:t>
            </a:r>
            <a:endParaRPr lang="en-US" sz="3200" b="1" dirty="0">
              <a:latin typeface="Maiandra GD" panose="020E0502030308020204" pitchFamily="34" charset="0"/>
            </a:endParaRPr>
          </a:p>
        </p:txBody>
      </p:sp>
      <p:sp>
        <p:nvSpPr>
          <p:cNvPr id="3" name="Content Placeholder 2"/>
          <p:cNvSpPr>
            <a:spLocks noGrp="1"/>
          </p:cNvSpPr>
          <p:nvPr>
            <p:ph idx="1"/>
          </p:nvPr>
        </p:nvSpPr>
        <p:spPr/>
        <p:txBody>
          <a:bodyPr/>
          <a:lstStyle/>
          <a:p>
            <a:pPr algn="just">
              <a:defRPr/>
            </a:pPr>
            <a:endParaRPr lang="en-US" dirty="0" smtClean="0"/>
          </a:p>
          <a:p>
            <a:pPr algn="just">
              <a:defRPr/>
            </a:pPr>
            <a:r>
              <a:rPr lang="en-US" dirty="0" smtClean="0"/>
              <a:t>Established the EFCC</a:t>
            </a:r>
          </a:p>
          <a:p>
            <a:pPr algn="just">
              <a:defRPr/>
            </a:pPr>
            <a:r>
              <a:rPr lang="en-US" dirty="0" smtClean="0"/>
              <a:t>The Commission is designated as the </a:t>
            </a:r>
            <a:r>
              <a:rPr lang="en-US" b="1" dirty="0" smtClean="0"/>
              <a:t>Financial Intelligence Unit</a:t>
            </a:r>
            <a:r>
              <a:rPr lang="en-US" dirty="0" smtClean="0"/>
              <a:t> in Nigeria for the purpose of coordinating money laundering and economic and financial crimes. </a:t>
            </a:r>
            <a:endParaRPr lang="en-US" dirty="0"/>
          </a:p>
        </p:txBody>
      </p:sp>
      <p:sp>
        <p:nvSpPr>
          <p:cNvPr id="8" name="Title 1"/>
          <p:cNvSpPr txBox="1">
            <a:spLocks/>
          </p:cNvSpPr>
          <p:nvPr/>
        </p:nvSpPr>
        <p:spPr>
          <a:xfrm>
            <a:off x="609600" y="430213"/>
            <a:ext cx="8229600" cy="1143000"/>
          </a:xfrm>
          <a:prstGeom prst="rect">
            <a:avLst/>
          </a:prstGeom>
        </p:spPr>
        <p:txBody>
          <a:bodyPr/>
          <a:lstStyle/>
          <a:p>
            <a:pPr algn="ctr">
              <a:defRPr/>
            </a:pPr>
            <a:endParaRPr lang="en-US" sz="2800" kern="0" dirty="0">
              <a:solidFill>
                <a:schemeClr val="bg2">
                  <a:lumMod val="50000"/>
                  <a:lumOff val="50000"/>
                </a:schemeClr>
              </a:solidFill>
              <a:effectLst>
                <a:outerShdw blurRad="38100" dist="38100" dir="2700000" algn="tl">
                  <a:srgbClr val="000000"/>
                </a:outerShdw>
              </a:effectLst>
              <a:latin typeface="+mj-lt"/>
              <a:ea typeface="+mj-ea"/>
              <a:cs typeface="+mj-cs"/>
            </a:endParaRPr>
          </a:p>
        </p:txBody>
      </p:sp>
      <p:sp>
        <p:nvSpPr>
          <p:cNvPr id="9" name="Content Placeholder 2"/>
          <p:cNvSpPr txBox="1">
            <a:spLocks/>
          </p:cNvSpPr>
          <p:nvPr/>
        </p:nvSpPr>
        <p:spPr>
          <a:xfrm>
            <a:off x="609600" y="1128713"/>
            <a:ext cx="8229600" cy="5154612"/>
          </a:xfrm>
          <a:prstGeom prst="rect">
            <a:avLst/>
          </a:prstGeom>
        </p:spPr>
        <p:txBody>
          <a:bodyPr/>
          <a:lstStyle/>
          <a:p>
            <a:pPr marL="342900" indent="-342900">
              <a:spcBef>
                <a:spcPct val="20000"/>
              </a:spcBef>
              <a:buClr>
                <a:schemeClr val="hlink"/>
              </a:buClr>
              <a:buSzPct val="65000"/>
              <a:buFont typeface="Wingdings" pitchFamily="2" charset="2"/>
              <a:buChar char="n"/>
              <a:defRPr/>
            </a:pPr>
            <a:endParaRPr lang="en-US" sz="2800" kern="0" dirty="0">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21664299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lstStyle/>
          <a:p>
            <a:pPr>
              <a:defRPr/>
            </a:pPr>
            <a:r>
              <a:rPr lang="en-US" sz="3600" b="1" dirty="0" smtClean="0">
                <a:latin typeface="Maiandra GD" panose="020E0502030308020204" pitchFamily="34" charset="0"/>
              </a:rPr>
              <a:t>EFCC ACT 2004 </a:t>
            </a:r>
            <a:endParaRPr lang="en-US" sz="3600" b="1" dirty="0">
              <a:latin typeface="Maiandra GD" panose="020E0502030308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42946837"/>
              </p:ext>
            </p:extLst>
          </p:nvPr>
        </p:nvGraphicFramePr>
        <p:xfrm>
          <a:off x="287524" y="914400"/>
          <a:ext cx="8676964"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48921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aiandra GD" panose="020E0502030308020204" pitchFamily="34" charset="0"/>
              </a:rPr>
              <a:t>EFCC: Other Functions</a:t>
            </a:r>
            <a:endParaRPr lang="en-US" dirty="0">
              <a:latin typeface="Maiandra GD" panose="020E0502030308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86259012"/>
              </p:ext>
            </p:extLst>
          </p:nvPr>
        </p:nvGraphicFramePr>
        <p:xfrm>
          <a:off x="457200" y="16002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29509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143000"/>
          </a:xfrm>
        </p:spPr>
        <p:txBody>
          <a:bodyPr>
            <a:normAutofit fontScale="90000"/>
          </a:bodyPr>
          <a:lstStyle/>
          <a:p>
            <a:pPr>
              <a:defRPr/>
            </a:pPr>
            <a:r>
              <a:rPr lang="en-US" sz="3600" b="1" dirty="0" smtClean="0">
                <a:latin typeface="Maiandra GD" panose="020E0502030308020204" pitchFamily="34" charset="0"/>
              </a:rPr>
              <a:t>MONEY LAUNDERING (PROHIBITION) ACT 2011</a:t>
            </a:r>
            <a:endParaRPr lang="en-US" sz="3600" b="1" dirty="0">
              <a:latin typeface="Maiandra GD" panose="020E0502030308020204" pitchFamily="34" charset="0"/>
            </a:endParaRPr>
          </a:p>
        </p:txBody>
      </p:sp>
      <p:sp>
        <p:nvSpPr>
          <p:cNvPr id="3" name="Content Placeholder 2"/>
          <p:cNvSpPr>
            <a:spLocks noGrp="1"/>
          </p:cNvSpPr>
          <p:nvPr>
            <p:ph idx="1"/>
          </p:nvPr>
        </p:nvSpPr>
        <p:spPr>
          <a:xfrm>
            <a:off x="179388" y="1600200"/>
            <a:ext cx="8748712" cy="4745038"/>
          </a:xfrm>
        </p:spPr>
        <p:txBody>
          <a:bodyPr/>
          <a:lstStyle/>
          <a:p>
            <a:pPr algn="just">
              <a:defRPr/>
            </a:pPr>
            <a:r>
              <a:rPr lang="en-US" dirty="0" smtClean="0">
                <a:latin typeface="Maiandra GD" panose="020E0502030308020204" pitchFamily="34" charset="0"/>
              </a:rPr>
              <a:t>Repealed the earlier 2004 version</a:t>
            </a:r>
          </a:p>
          <a:p>
            <a:pPr algn="just">
              <a:defRPr/>
            </a:pPr>
            <a:r>
              <a:rPr lang="en-US" dirty="0" smtClean="0">
                <a:latin typeface="Maiandra GD" panose="020E0502030308020204" pitchFamily="34" charset="0"/>
              </a:rPr>
              <a:t>It prohibits terrorism financing and laundering of proceeds of crime/illegal act</a:t>
            </a:r>
          </a:p>
          <a:p>
            <a:pPr algn="just">
              <a:defRPr/>
            </a:pPr>
            <a:r>
              <a:rPr lang="en-US" dirty="0" smtClean="0">
                <a:latin typeface="Maiandra GD" panose="020E0502030308020204" pitchFamily="34" charset="0"/>
              </a:rPr>
              <a:t>It provides appropriate penalties for offences and expansion of supervisory and regulatory authorities in combating money laundering</a:t>
            </a:r>
          </a:p>
          <a:p>
            <a:pPr algn="just">
              <a:defRPr/>
            </a:pPr>
            <a:r>
              <a:rPr lang="en-US" dirty="0" smtClean="0">
                <a:latin typeface="Maiandra GD" panose="020E0502030308020204" pitchFamily="34" charset="0"/>
              </a:rPr>
              <a:t>It increases the threshold for disclosure and acceptance of cash for transactions</a:t>
            </a:r>
          </a:p>
          <a:p>
            <a:pPr marL="0" indent="0">
              <a:buNone/>
              <a:defRPr/>
            </a:pPr>
            <a:endParaRPr lang="en-US" dirty="0"/>
          </a:p>
        </p:txBody>
      </p:sp>
      <p:sp>
        <p:nvSpPr>
          <p:cNvPr id="25604" name="Date Placeholder 3"/>
          <p:cNvSpPr>
            <a:spLocks noGrp="1"/>
          </p:cNvSpPr>
          <p:nvPr>
            <p:ph type="dt" sz="quarter" idx="10"/>
          </p:nvPr>
        </p:nvSpPr>
        <p:spPr>
          <a:noFill/>
        </p:spPr>
        <p:txBody>
          <a:bodyPr/>
          <a:lstStyle/>
          <a:p>
            <a:endParaRPr lang="en-US" dirty="0" smtClean="0"/>
          </a:p>
        </p:txBody>
      </p:sp>
      <p:sp>
        <p:nvSpPr>
          <p:cNvPr id="25605" name="Footer Placeholder 4"/>
          <p:cNvSpPr>
            <a:spLocks noGrp="1"/>
          </p:cNvSpPr>
          <p:nvPr>
            <p:ph type="ftr" sz="quarter" idx="11"/>
          </p:nvPr>
        </p:nvSpPr>
        <p:spPr>
          <a:noFill/>
        </p:spPr>
        <p:txBody>
          <a:bodyPr/>
          <a:lstStyle/>
          <a:p>
            <a:endParaRPr lang="en-US" dirty="0" smtClean="0"/>
          </a:p>
        </p:txBody>
      </p:sp>
      <p:sp>
        <p:nvSpPr>
          <p:cNvPr id="25606" name="Slide Number Placeholder 5"/>
          <p:cNvSpPr>
            <a:spLocks noGrp="1"/>
          </p:cNvSpPr>
          <p:nvPr>
            <p:ph type="sldNum" sz="quarter" idx="12"/>
          </p:nvPr>
        </p:nvSpPr>
        <p:spPr>
          <a:noFill/>
        </p:spPr>
        <p:txBody>
          <a:bodyPr/>
          <a:lstStyle/>
          <a:p>
            <a:fld id="{24D01482-F5C6-419B-B857-948AB1BF71F9}" type="slidenum">
              <a:rPr lang="en-US" smtClean="0"/>
              <a:pPr/>
              <a:t>35</a:t>
            </a:fld>
            <a:endParaRPr lang="en-US" smtClean="0"/>
          </a:p>
        </p:txBody>
      </p:sp>
    </p:spTree>
    <p:extLst>
      <p:ext uri="{BB962C8B-B14F-4D97-AF65-F5344CB8AC3E}">
        <p14:creationId xmlns:p14="http://schemas.microsoft.com/office/powerpoint/2010/main" val="17887571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smtClean="0">
                <a:latin typeface="Maiandra GD" panose="020E0502030308020204" pitchFamily="34" charset="0"/>
              </a:rPr>
              <a:t>OFFENCES UNDER THE MLP ACT</a:t>
            </a:r>
            <a:endParaRPr lang="en-US" sz="3600" b="1" dirty="0">
              <a:latin typeface="Maiandra GD" panose="020E0502030308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49059728"/>
              </p:ext>
            </p:extLst>
          </p:nvPr>
        </p:nvGraphicFramePr>
        <p:xfrm>
          <a:off x="0" y="1378229"/>
          <a:ext cx="8928992" cy="5472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628" name="Footer Placeholder 4"/>
          <p:cNvSpPr>
            <a:spLocks noGrp="1"/>
          </p:cNvSpPr>
          <p:nvPr>
            <p:ph type="ftr" sz="quarter" idx="11"/>
          </p:nvPr>
        </p:nvSpPr>
        <p:spPr>
          <a:noFill/>
        </p:spPr>
        <p:txBody>
          <a:bodyPr/>
          <a:lstStyle/>
          <a:p>
            <a:endParaRPr lang="en-US" dirty="0" smtClean="0"/>
          </a:p>
        </p:txBody>
      </p:sp>
      <p:sp>
        <p:nvSpPr>
          <p:cNvPr id="26629" name="Slide Number Placeholder 5"/>
          <p:cNvSpPr>
            <a:spLocks noGrp="1"/>
          </p:cNvSpPr>
          <p:nvPr>
            <p:ph type="sldNum" sz="quarter" idx="12"/>
          </p:nvPr>
        </p:nvSpPr>
        <p:spPr>
          <a:noFill/>
        </p:spPr>
        <p:txBody>
          <a:bodyPr/>
          <a:lstStyle/>
          <a:p>
            <a:fld id="{C7BB97C8-E370-4AD4-869D-09BDFE8399F9}" type="slidenum">
              <a:rPr lang="en-US" smtClean="0"/>
              <a:pPr/>
              <a:t>36</a:t>
            </a:fld>
            <a:endParaRPr lang="en-US" smtClean="0"/>
          </a:p>
        </p:txBody>
      </p:sp>
    </p:spTree>
    <p:extLst>
      <p:ext uri="{BB962C8B-B14F-4D97-AF65-F5344CB8AC3E}">
        <p14:creationId xmlns:p14="http://schemas.microsoft.com/office/powerpoint/2010/main" val="39324008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3600" b="1" dirty="0" smtClean="0">
                <a:latin typeface="Maiandra GD" panose="020E0502030308020204" pitchFamily="34" charset="0"/>
              </a:rPr>
              <a:t>OBLIGATIONS OF PUBLIC OFFICERS UNDER THE ANTI-CORRUPTION LAWS</a:t>
            </a:r>
            <a:endParaRPr lang="en-US" sz="3600" b="1" dirty="0">
              <a:latin typeface="Maiandra GD" panose="020E0502030308020204" pitchFamily="34" charset="0"/>
            </a:endParaRPr>
          </a:p>
        </p:txBody>
      </p:sp>
      <p:sp>
        <p:nvSpPr>
          <p:cNvPr id="3" name="Content Placeholder 2"/>
          <p:cNvSpPr>
            <a:spLocks noGrp="1"/>
          </p:cNvSpPr>
          <p:nvPr>
            <p:ph idx="1"/>
          </p:nvPr>
        </p:nvSpPr>
        <p:spPr>
          <a:xfrm>
            <a:off x="287338" y="1600200"/>
            <a:ext cx="8713787" cy="4830763"/>
          </a:xfrm>
        </p:spPr>
        <p:txBody>
          <a:bodyPr>
            <a:normAutofit/>
          </a:bodyPr>
          <a:lstStyle/>
          <a:p>
            <a:pPr algn="just">
              <a:defRPr/>
            </a:pPr>
            <a:r>
              <a:rPr lang="en-US" sz="2800" dirty="0" smtClean="0">
                <a:latin typeface="Maiandra GD" panose="020E0502030308020204" pitchFamily="34" charset="0"/>
              </a:rPr>
              <a:t>The anti-corruption laws under review create obligations for all persons including public officers</a:t>
            </a:r>
          </a:p>
          <a:p>
            <a:pPr algn="just">
              <a:defRPr/>
            </a:pPr>
            <a:endParaRPr lang="en-US" sz="2800" dirty="0" smtClean="0">
              <a:latin typeface="Maiandra GD" panose="020E0502030308020204" pitchFamily="34" charset="0"/>
            </a:endParaRPr>
          </a:p>
          <a:p>
            <a:pPr algn="just">
              <a:defRPr/>
            </a:pPr>
            <a:r>
              <a:rPr lang="en-US" sz="2800" dirty="0" smtClean="0">
                <a:latin typeface="Maiandra GD" panose="020E0502030308020204" pitchFamily="34" charset="0"/>
              </a:rPr>
              <a:t>Besides statutory obligations to ensure that rules, procedures and regulations are complied with in MDAs, Heads of those organizations are expected to assist in the effective implementation of the anti-graft laws </a:t>
            </a:r>
          </a:p>
          <a:p>
            <a:pPr>
              <a:defRPr/>
            </a:pPr>
            <a:endParaRPr lang="en-US" dirty="0" smtClean="0"/>
          </a:p>
          <a:p>
            <a:pPr>
              <a:defRPr/>
            </a:pPr>
            <a:endParaRPr lang="en-US" dirty="0"/>
          </a:p>
        </p:txBody>
      </p:sp>
      <p:sp>
        <p:nvSpPr>
          <p:cNvPr id="27652" name="Date Placeholder 1"/>
          <p:cNvSpPr>
            <a:spLocks noGrp="1"/>
          </p:cNvSpPr>
          <p:nvPr>
            <p:ph type="dt" sz="half" idx="10"/>
          </p:nvPr>
        </p:nvSpPr>
        <p:spPr>
          <a:noFill/>
        </p:spPr>
        <p:txBody>
          <a:bodyPr/>
          <a:lstStyle/>
          <a:p>
            <a:endParaRPr lang="en-US" dirty="0" smtClean="0"/>
          </a:p>
        </p:txBody>
      </p:sp>
      <p:sp>
        <p:nvSpPr>
          <p:cNvPr id="27653" name="Slide Number Placeholder 3"/>
          <p:cNvSpPr>
            <a:spLocks noGrp="1"/>
          </p:cNvSpPr>
          <p:nvPr>
            <p:ph type="sldNum" sz="quarter" idx="12"/>
          </p:nvPr>
        </p:nvSpPr>
        <p:spPr>
          <a:noFill/>
        </p:spPr>
        <p:txBody>
          <a:bodyPr/>
          <a:lstStyle/>
          <a:p>
            <a:fld id="{8D73079A-91D9-4E5C-A3ED-4829F44E6BD1}" type="slidenum">
              <a:rPr lang="en-US" smtClean="0"/>
              <a:pPr/>
              <a:t>37</a:t>
            </a:fld>
            <a:endParaRPr lang="en-US" smtClean="0"/>
          </a:p>
        </p:txBody>
      </p:sp>
      <p:sp>
        <p:nvSpPr>
          <p:cNvPr id="27654" name="Slide Number Placeholder 4"/>
          <p:cNvSpPr txBox="1">
            <a:spLocks/>
          </p:cNvSpPr>
          <p:nvPr/>
        </p:nvSpPr>
        <p:spPr bwMode="auto">
          <a:xfrm>
            <a:off x="6705600" y="6430963"/>
            <a:ext cx="2133600" cy="457200"/>
          </a:xfrm>
          <a:prstGeom prst="rect">
            <a:avLst/>
          </a:prstGeom>
          <a:noFill/>
          <a:ln w="9525">
            <a:noFill/>
            <a:miter lim="800000"/>
            <a:headEnd/>
            <a:tailEnd/>
          </a:ln>
        </p:spPr>
        <p:txBody>
          <a:bodyPr anchor="b"/>
          <a:lstStyle/>
          <a:p>
            <a:pPr algn="r" eaLnBrk="1" hangingPunct="1"/>
            <a:endParaRPr lang="en-US" sz="1200"/>
          </a:p>
        </p:txBody>
      </p:sp>
    </p:spTree>
    <p:extLst>
      <p:ext uri="{BB962C8B-B14F-4D97-AF65-F5344CB8AC3E}">
        <p14:creationId xmlns:p14="http://schemas.microsoft.com/office/powerpoint/2010/main" val="13322455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half" idx="10"/>
          </p:nvPr>
        </p:nvSpPr>
        <p:spPr>
          <a:noFill/>
        </p:spPr>
        <p:txBody>
          <a:bodyPr/>
          <a:lstStyle/>
          <a:p>
            <a:fld id="{B7372107-C792-41C9-9A85-D167C82ECD65}" type="datetime1">
              <a:rPr lang="en-US" smtClean="0"/>
              <a:pPr/>
              <a:t>25-May-17</a:t>
            </a:fld>
            <a:endParaRPr lang="en-US" smtClean="0"/>
          </a:p>
        </p:txBody>
      </p:sp>
      <p:sp>
        <p:nvSpPr>
          <p:cNvPr id="28675" name="Slide Number Placeholder 5"/>
          <p:cNvSpPr>
            <a:spLocks noGrp="1"/>
          </p:cNvSpPr>
          <p:nvPr>
            <p:ph type="sldNum" sz="quarter" idx="12"/>
          </p:nvPr>
        </p:nvSpPr>
        <p:spPr>
          <a:noFill/>
        </p:spPr>
        <p:txBody>
          <a:bodyPr/>
          <a:lstStyle/>
          <a:p>
            <a:fld id="{F7B6663D-D350-4CC8-88DB-087FC381EDE5}" type="slidenum">
              <a:rPr lang="en-US" smtClean="0"/>
              <a:pPr/>
              <a:t>38</a:t>
            </a:fld>
            <a:endParaRPr lang="en-US" smtClean="0"/>
          </a:p>
        </p:txBody>
      </p:sp>
      <p:sp>
        <p:nvSpPr>
          <p:cNvPr id="2" name="Title 1"/>
          <p:cNvSpPr>
            <a:spLocks noGrp="1"/>
          </p:cNvSpPr>
          <p:nvPr>
            <p:ph type="title" idx="4294967295"/>
          </p:nvPr>
        </p:nvSpPr>
        <p:spPr>
          <a:xfrm>
            <a:off x="0" y="152400"/>
            <a:ext cx="7637463" cy="685800"/>
          </a:xfrm>
        </p:spPr>
        <p:txBody>
          <a:bodyPr>
            <a:normAutofit fontScale="90000"/>
          </a:bodyPr>
          <a:lstStyle/>
          <a:p>
            <a:pPr>
              <a:defRPr/>
            </a:pPr>
            <a:r>
              <a:rPr lang="en-US" sz="3600" b="1" dirty="0" smtClean="0">
                <a:solidFill>
                  <a:schemeClr val="tx1"/>
                </a:solidFill>
                <a:latin typeface="Maiandra GD" panose="020E0502030308020204" pitchFamily="34" charset="0"/>
              </a:rPr>
              <a:t>OBLIGATIONS OF PUBLIC OFFICERS</a:t>
            </a:r>
            <a:endParaRPr lang="en-US" sz="3600" b="1" dirty="0">
              <a:solidFill>
                <a:schemeClr val="tx1"/>
              </a:solidFill>
              <a:latin typeface="Maiandra GD" panose="020E0502030308020204" pitchFamily="34" charset="0"/>
            </a:endParaRPr>
          </a:p>
        </p:txBody>
      </p:sp>
      <p:sp>
        <p:nvSpPr>
          <p:cNvPr id="3" name="Content Placeholder 2"/>
          <p:cNvSpPr>
            <a:spLocks noGrp="1"/>
          </p:cNvSpPr>
          <p:nvPr>
            <p:ph idx="4294967295"/>
          </p:nvPr>
        </p:nvSpPr>
        <p:spPr>
          <a:xfrm>
            <a:off x="0" y="1457325"/>
            <a:ext cx="8229600" cy="4676775"/>
          </a:xfrm>
        </p:spPr>
        <p:txBody>
          <a:bodyPr/>
          <a:lstStyle/>
          <a:p>
            <a:pPr marL="0" indent="0">
              <a:buFont typeface="Wingdings" pitchFamily="2" charset="2"/>
              <a:buNone/>
              <a:defRPr/>
            </a:pPr>
            <a:endParaRPr lang="en-US" dirty="0" smtClean="0">
              <a:solidFill>
                <a:srgbClr val="FF0000"/>
              </a:solidFill>
            </a:endParaRPr>
          </a:p>
          <a:p>
            <a:pPr lvl="3">
              <a:defRPr/>
            </a:pPr>
            <a:endParaRPr lang="en-US" dirty="0"/>
          </a:p>
        </p:txBody>
      </p:sp>
      <p:graphicFrame>
        <p:nvGraphicFramePr>
          <p:cNvPr id="7" name="Diagram 6"/>
          <p:cNvGraphicFramePr/>
          <p:nvPr>
            <p:extLst>
              <p:ext uri="{D42A27DB-BD31-4B8C-83A1-F6EECF244321}">
                <p14:modId xmlns:p14="http://schemas.microsoft.com/office/powerpoint/2010/main" val="4192071231"/>
              </p:ext>
            </p:extLst>
          </p:nvPr>
        </p:nvGraphicFramePr>
        <p:xfrm>
          <a:off x="0" y="838200"/>
          <a:ext cx="89916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92136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304800"/>
            <a:ext cx="7086600" cy="6124754"/>
          </a:xfrm>
          <a:prstGeom prst="rect">
            <a:avLst/>
          </a:prstGeom>
        </p:spPr>
        <p:txBody>
          <a:bodyPr wrap="square">
            <a:spAutoFit/>
          </a:bodyPr>
          <a:lstStyle/>
          <a:p>
            <a:pPr marL="457200" lvl="0" indent="-457200" algn="just">
              <a:buFont typeface="Arial" pitchFamily="34" charset="0"/>
              <a:buChar char="•"/>
            </a:pPr>
            <a:r>
              <a:rPr lang="en-US" sz="2800" b="1" dirty="0" smtClean="0">
                <a:latin typeface="Maiandra GD" panose="020E0502030308020204" pitchFamily="34" charset="0"/>
              </a:rPr>
              <a:t>Obligation to attend examination and disclose all information within knowledge to assist investigation- Sec. 28</a:t>
            </a:r>
          </a:p>
          <a:p>
            <a:pPr marL="457200" lvl="0" indent="-457200" algn="just">
              <a:buFont typeface="Arial" pitchFamily="34" charset="0"/>
              <a:buChar char="•"/>
            </a:pPr>
            <a:r>
              <a:rPr lang="en-US" sz="2800" b="1" dirty="0" smtClean="0">
                <a:latin typeface="Maiandra GD" panose="020E0502030308020204" pitchFamily="34" charset="0"/>
              </a:rPr>
              <a:t>Obligation to accept delivery of, and serve summons  on officers working in their MDAs- Sec. 32</a:t>
            </a:r>
          </a:p>
          <a:p>
            <a:pPr marL="457200" lvl="0" indent="-457200" algn="just">
              <a:buFont typeface="Arial" pitchFamily="34" charset="0"/>
              <a:buChar char="•"/>
            </a:pPr>
            <a:r>
              <a:rPr lang="en-US" sz="2800" b="1" dirty="0" smtClean="0">
                <a:latin typeface="Maiandra GD" panose="020E0502030308020204" pitchFamily="34" charset="0"/>
              </a:rPr>
              <a:t>Obligation to give information to an ICPC officer on any subject of inquiry- Sec. 40</a:t>
            </a:r>
          </a:p>
          <a:p>
            <a:pPr marL="457200" lvl="0" indent="-457200" algn="just">
              <a:buFont typeface="Arial" pitchFamily="34" charset="0"/>
              <a:buChar char="•"/>
            </a:pPr>
            <a:r>
              <a:rPr lang="en-US" sz="2800" b="1" dirty="0" smtClean="0">
                <a:latin typeface="Maiandra GD" panose="020E0502030308020204" pitchFamily="34" charset="0"/>
              </a:rPr>
              <a:t>Obligation not to obstruct investigation by obstruction of access, inspection, assault of officers, concealment, rescuing a suspect or destruction of items of investigation- Sec. 41</a:t>
            </a:r>
            <a:endParaRPr lang="en-US" sz="2800" b="1" dirty="0">
              <a:latin typeface="Maiandra GD" panose="020E0502030308020204" pitchFamily="34" charset="0"/>
            </a:endParaRPr>
          </a:p>
        </p:txBody>
      </p:sp>
    </p:spTree>
    <p:extLst>
      <p:ext uri="{BB962C8B-B14F-4D97-AF65-F5344CB8AC3E}">
        <p14:creationId xmlns:p14="http://schemas.microsoft.com/office/powerpoint/2010/main" val="111241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417"/>
            <a:ext cx="8229600" cy="868362"/>
          </a:xfrm>
        </p:spPr>
        <p:txBody>
          <a:bodyPr>
            <a:normAutofit/>
          </a:bodyPr>
          <a:lstStyle/>
          <a:p>
            <a:r>
              <a:rPr lang="en-US" sz="3200" dirty="0" smtClean="0"/>
              <a:t>….DEFINITION OF TERMS</a:t>
            </a:r>
            <a:endParaRPr lang="en-US" sz="3200" dirty="0"/>
          </a:p>
        </p:txBody>
      </p:sp>
      <p:sp>
        <p:nvSpPr>
          <p:cNvPr id="3" name="Content Placeholder 2"/>
          <p:cNvSpPr>
            <a:spLocks noGrp="1"/>
          </p:cNvSpPr>
          <p:nvPr>
            <p:ph idx="1"/>
          </p:nvPr>
        </p:nvSpPr>
        <p:spPr>
          <a:xfrm>
            <a:off x="457200" y="1066800"/>
            <a:ext cx="8229600" cy="5715000"/>
          </a:xfrm>
        </p:spPr>
        <p:txBody>
          <a:bodyPr>
            <a:normAutofit fontScale="25000" lnSpcReduction="20000"/>
          </a:bodyPr>
          <a:lstStyle/>
          <a:p>
            <a:pPr>
              <a:buNone/>
            </a:pPr>
            <a:r>
              <a:rPr lang="en-US" sz="7000" dirty="0" smtClean="0"/>
              <a:t>                                       </a:t>
            </a:r>
            <a:r>
              <a:rPr lang="en-US" sz="11200" b="1" dirty="0" smtClean="0"/>
              <a:t>CORRUPTION</a:t>
            </a:r>
          </a:p>
          <a:p>
            <a:r>
              <a:rPr lang="en-US" sz="11200" b="1" dirty="0" smtClean="0"/>
              <a:t>World Bank </a:t>
            </a:r>
            <a:r>
              <a:rPr lang="en-US" sz="9600" b="1" dirty="0" smtClean="0"/>
              <a:t>- “The abuse of office or trust for personal gain”</a:t>
            </a:r>
          </a:p>
          <a:p>
            <a:pPr marL="0" indent="0">
              <a:buNone/>
            </a:pPr>
            <a:endParaRPr lang="en-US" sz="8000" b="1" dirty="0"/>
          </a:p>
          <a:p>
            <a:r>
              <a:rPr lang="en-US" sz="11200" b="1" dirty="0" smtClean="0"/>
              <a:t>UNDP</a:t>
            </a:r>
            <a:r>
              <a:rPr lang="en-US" sz="8000" b="1" dirty="0" smtClean="0"/>
              <a:t> -</a:t>
            </a:r>
            <a:r>
              <a:rPr lang="en-US" sz="8000" dirty="0" smtClean="0"/>
              <a:t> </a:t>
            </a:r>
            <a:r>
              <a:rPr lang="en-US" sz="9600" b="1" dirty="0"/>
              <a:t>corruption i</a:t>
            </a:r>
            <a:r>
              <a:rPr lang="en-US" sz="9600" b="1" dirty="0" smtClean="0"/>
              <a:t>s </a:t>
            </a:r>
            <a:r>
              <a:rPr lang="en-US" sz="9600" b="1" dirty="0"/>
              <a:t>the misuse of public power, office or authority for private </a:t>
            </a:r>
            <a:r>
              <a:rPr lang="en-US" sz="9600" b="1" dirty="0" smtClean="0"/>
              <a:t>benefit - </a:t>
            </a:r>
            <a:r>
              <a:rPr lang="en-US" sz="9600" b="1" dirty="0"/>
              <a:t>through bribery, extortion, influence peddling, nepotism, fraud, speed money or embezzlement</a:t>
            </a:r>
            <a:r>
              <a:rPr lang="en-US" sz="9600" b="1" dirty="0" smtClean="0"/>
              <a:t>.</a:t>
            </a:r>
          </a:p>
          <a:p>
            <a:endParaRPr lang="en-US" sz="9600" b="1" dirty="0" smtClean="0"/>
          </a:p>
          <a:p>
            <a:r>
              <a:rPr lang="en-US" sz="11200" b="1" dirty="0" smtClean="0"/>
              <a:t>ICPC</a:t>
            </a:r>
            <a:r>
              <a:rPr lang="en-US" sz="9600" b="1" dirty="0" smtClean="0"/>
              <a:t> - corruption includes bribery, fraud and related   </a:t>
            </a:r>
          </a:p>
          <a:p>
            <a:pPr marL="0" indent="0">
              <a:buNone/>
            </a:pPr>
            <a:r>
              <a:rPr lang="en-US" sz="9600" b="1" dirty="0"/>
              <a:t> </a:t>
            </a:r>
            <a:r>
              <a:rPr lang="en-US" sz="9600" b="1" dirty="0" smtClean="0"/>
              <a:t>               offences.</a:t>
            </a:r>
            <a:endParaRPr lang="en-US" sz="9600" b="1" dirty="0"/>
          </a:p>
          <a:p>
            <a:pPr>
              <a:buNone/>
            </a:pPr>
            <a:endParaRPr lang="en-US" sz="8000" dirty="0" smtClean="0"/>
          </a:p>
          <a:p>
            <a:r>
              <a:rPr lang="en-US" sz="9600" b="1" dirty="0" smtClean="0"/>
              <a:t>Dr. Christopher Kolade</a:t>
            </a:r>
            <a:r>
              <a:rPr lang="en-US" sz="9600" i="1" dirty="0" smtClean="0"/>
              <a:t>, Nigeria’s former High Commissioner to the United Kingdom sees corruption “first as the abuse of an influential position for private gains and, second, as the exploitation of a system for securing an unmerited advantage</a:t>
            </a:r>
            <a:r>
              <a:rPr lang="en-US" sz="8000" dirty="0" smtClean="0"/>
              <a:t>”</a:t>
            </a:r>
          </a:p>
          <a:p>
            <a:pPr>
              <a:buNone/>
            </a:pPr>
            <a:endParaRPr lang="en-US" sz="5900" dirty="0" smtClean="0"/>
          </a:p>
          <a:p>
            <a:endParaRPr lang="en-US" sz="1400" dirty="0" smtClean="0"/>
          </a:p>
          <a:p>
            <a:pPr>
              <a:buNone/>
            </a:pPr>
            <a:endParaRPr lang="en-US" dirty="0"/>
          </a:p>
        </p:txBody>
      </p:sp>
    </p:spTree>
    <p:extLst>
      <p:ext uri="{BB962C8B-B14F-4D97-AF65-F5344CB8AC3E}">
        <p14:creationId xmlns:p14="http://schemas.microsoft.com/office/powerpoint/2010/main" val="2890291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Maiandra GD" panose="020E0502030308020204" pitchFamily="34" charset="0"/>
              </a:rPr>
              <a:t>ROLE OF PUBLIC OFFICERS IN FIGHTING CORRUPTION</a:t>
            </a:r>
            <a:endParaRPr lang="en-US" sz="3200" b="1" dirty="0">
              <a:latin typeface="Maiandra GD" panose="020E0502030308020204" pitchFamily="34" charset="0"/>
            </a:endParaRPr>
          </a:p>
        </p:txBody>
      </p:sp>
      <p:sp>
        <p:nvSpPr>
          <p:cNvPr id="3" name="Content Placeholder 2"/>
          <p:cNvSpPr>
            <a:spLocks noGrp="1"/>
          </p:cNvSpPr>
          <p:nvPr>
            <p:ph idx="1"/>
          </p:nvPr>
        </p:nvSpPr>
        <p:spPr>
          <a:xfrm>
            <a:off x="457200" y="1600200"/>
            <a:ext cx="8229600" cy="4800600"/>
          </a:xfrm>
        </p:spPr>
        <p:txBody>
          <a:bodyPr>
            <a:noAutofit/>
          </a:bodyPr>
          <a:lstStyle/>
          <a:p>
            <a:r>
              <a:rPr lang="en-US" sz="2800" dirty="0">
                <a:latin typeface="Maiandra GD" panose="020E0502030308020204" pitchFamily="34" charset="0"/>
              </a:rPr>
              <a:t>Serve the public with transparency, honesty and integrity.</a:t>
            </a:r>
          </a:p>
          <a:p>
            <a:r>
              <a:rPr lang="en-US" sz="2800" dirty="0" smtClean="0">
                <a:latin typeface="Maiandra GD" panose="020E0502030308020204" pitchFamily="34" charset="0"/>
              </a:rPr>
              <a:t>Do </a:t>
            </a:r>
            <a:r>
              <a:rPr lang="en-US" sz="2800" dirty="0">
                <a:latin typeface="Maiandra GD" panose="020E0502030308020204" pitchFamily="34" charset="0"/>
              </a:rPr>
              <a:t>not allow your personal interest to conflict with public interest</a:t>
            </a:r>
            <a:r>
              <a:rPr lang="en-US" sz="2800" dirty="0" smtClean="0">
                <a:latin typeface="Maiandra GD" panose="020E0502030308020204" pitchFamily="34" charset="0"/>
              </a:rPr>
              <a:t>.</a:t>
            </a:r>
          </a:p>
          <a:p>
            <a:r>
              <a:rPr lang="en-US" sz="2800" dirty="0" smtClean="0">
                <a:latin typeface="Maiandra GD" panose="020E0502030308020204" pitchFamily="34" charset="0"/>
              </a:rPr>
              <a:t>Always </a:t>
            </a:r>
            <a:r>
              <a:rPr lang="en-US" sz="2800" dirty="0">
                <a:latin typeface="Maiandra GD" panose="020E0502030308020204" pitchFamily="34" charset="0"/>
              </a:rPr>
              <a:t>be accountable for the conduct of your office</a:t>
            </a:r>
            <a:r>
              <a:rPr lang="en-US" sz="2800" dirty="0" smtClean="0">
                <a:latin typeface="Maiandra GD" panose="020E0502030308020204" pitchFamily="34" charset="0"/>
              </a:rPr>
              <a:t>.</a:t>
            </a:r>
          </a:p>
          <a:p>
            <a:r>
              <a:rPr lang="en-US" sz="2800" dirty="0" smtClean="0">
                <a:latin typeface="Maiandra GD" panose="020E0502030308020204" pitchFamily="34" charset="0"/>
              </a:rPr>
              <a:t>Avoid </a:t>
            </a:r>
            <a:r>
              <a:rPr lang="en-US" sz="2800" dirty="0">
                <a:latin typeface="Maiandra GD" panose="020E0502030308020204" pitchFamily="34" charset="0"/>
              </a:rPr>
              <a:t>seeking extra benefits other than your remuneration from your office</a:t>
            </a:r>
            <a:r>
              <a:rPr lang="en-US" sz="2800" dirty="0" smtClean="0">
                <a:latin typeface="Maiandra GD" panose="020E0502030308020204" pitchFamily="34" charset="0"/>
              </a:rPr>
              <a:t>.</a:t>
            </a:r>
          </a:p>
          <a:p>
            <a:r>
              <a:rPr lang="en-US" sz="2800" dirty="0" smtClean="0">
                <a:latin typeface="Maiandra GD" panose="020E0502030308020204" pitchFamily="34" charset="0"/>
              </a:rPr>
              <a:t>Eschew </a:t>
            </a:r>
            <a:r>
              <a:rPr lang="en-US" sz="2800" dirty="0">
                <a:latin typeface="Maiandra GD" panose="020E0502030308020204" pitchFamily="34" charset="0"/>
              </a:rPr>
              <a:t>the abuse of your office to the prejudice of other persons.</a:t>
            </a:r>
          </a:p>
          <a:p>
            <a:endParaRPr lang="en-US" sz="1800" dirty="0"/>
          </a:p>
        </p:txBody>
      </p:sp>
    </p:spTree>
    <p:extLst>
      <p:ext uri="{BB962C8B-B14F-4D97-AF65-F5344CB8AC3E}">
        <p14:creationId xmlns:p14="http://schemas.microsoft.com/office/powerpoint/2010/main" val="5865087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Quote:</a:t>
            </a:r>
            <a:endParaRPr lang="en-GB" dirty="0"/>
          </a:p>
        </p:txBody>
      </p:sp>
      <p:sp>
        <p:nvSpPr>
          <p:cNvPr id="3" name="Content Placeholder 2"/>
          <p:cNvSpPr>
            <a:spLocks noGrp="1"/>
          </p:cNvSpPr>
          <p:nvPr>
            <p:ph idx="1"/>
          </p:nvPr>
        </p:nvSpPr>
        <p:spPr/>
        <p:txBody>
          <a:bodyPr>
            <a:normAutofit/>
          </a:bodyPr>
          <a:lstStyle/>
          <a:p>
            <a:pPr>
              <a:buNone/>
            </a:pPr>
            <a:r>
              <a:rPr lang="en-US" sz="3000" b="1" i="1" dirty="0"/>
              <a:t>There is no real excellence in all this world which can be separated from right </a:t>
            </a:r>
            <a:r>
              <a:rPr lang="en-US" sz="3000" b="1" i="1" dirty="0" smtClean="0"/>
              <a:t>living.</a:t>
            </a:r>
            <a:endParaRPr lang="en-US" sz="3000" b="1" i="1" dirty="0"/>
          </a:p>
          <a:p>
            <a:pPr>
              <a:buNone/>
            </a:pPr>
            <a:r>
              <a:rPr lang="en-US" dirty="0"/>
              <a:t>                        </a:t>
            </a:r>
            <a:r>
              <a:rPr lang="en-US" dirty="0" smtClean="0"/>
              <a:t>_ </a:t>
            </a:r>
            <a:r>
              <a:rPr lang="en-US" sz="2600" dirty="0" smtClean="0"/>
              <a:t>DAVID </a:t>
            </a:r>
            <a:r>
              <a:rPr lang="en-US" sz="2600" dirty="0"/>
              <a:t>STARR </a:t>
            </a:r>
            <a:r>
              <a:rPr lang="en-US" sz="2600" dirty="0" smtClean="0"/>
              <a:t>JORDAN </a:t>
            </a:r>
            <a:r>
              <a:rPr lang="en-US" dirty="0" smtClean="0"/>
              <a:t>(a </a:t>
            </a:r>
            <a:r>
              <a:rPr lang="en-US" dirty="0"/>
              <a:t>leading American educator, </a:t>
            </a:r>
            <a:r>
              <a:rPr lang="en-US" dirty="0" smtClean="0"/>
              <a:t>1851-1931)</a:t>
            </a:r>
            <a:endParaRPr lang="en-US" dirty="0"/>
          </a:p>
          <a:p>
            <a:pPr lvl="2"/>
            <a:r>
              <a:rPr lang="en-US" b="1" dirty="0"/>
              <a:t>    </a:t>
            </a:r>
            <a:r>
              <a:rPr lang="en-US" sz="2800" b="1" dirty="0"/>
              <a:t>Right Living in Governance</a:t>
            </a:r>
          </a:p>
          <a:p>
            <a:pPr lvl="2"/>
            <a:r>
              <a:rPr lang="en-US" sz="2800" b="1" dirty="0"/>
              <a:t>    Right Living in Business</a:t>
            </a:r>
          </a:p>
          <a:p>
            <a:pPr lvl="2"/>
            <a:r>
              <a:rPr lang="en-US" sz="2800" b="1" dirty="0"/>
              <a:t>    Right Living in the Community</a:t>
            </a:r>
          </a:p>
          <a:p>
            <a:pPr lvl="2"/>
            <a:r>
              <a:rPr lang="en-US" sz="2800" b="1" dirty="0"/>
              <a:t>    Right Living in the Family             </a:t>
            </a:r>
          </a:p>
          <a:p>
            <a:endParaRPr lang="en-GB" dirty="0"/>
          </a:p>
        </p:txBody>
      </p:sp>
    </p:spTree>
    <p:extLst>
      <p:ext uri="{BB962C8B-B14F-4D97-AF65-F5344CB8AC3E}">
        <p14:creationId xmlns:p14="http://schemas.microsoft.com/office/powerpoint/2010/main" val="27784309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14400" y="381000"/>
            <a:ext cx="7024744" cy="1143000"/>
          </a:xfrm>
        </p:spPr>
        <p:txBody>
          <a:bodyPr>
            <a:normAutofit/>
          </a:bodyPr>
          <a:lstStyle/>
          <a:p>
            <a:r>
              <a:rPr lang="en-US" sz="3200" dirty="0" smtClean="0"/>
              <a:t>CONCLUSION</a:t>
            </a:r>
          </a:p>
        </p:txBody>
      </p:sp>
      <p:sp>
        <p:nvSpPr>
          <p:cNvPr id="13315" name="Content Placeholder 2"/>
          <p:cNvSpPr>
            <a:spLocks noGrp="1"/>
          </p:cNvSpPr>
          <p:nvPr>
            <p:ph idx="1"/>
          </p:nvPr>
        </p:nvSpPr>
        <p:spPr>
          <a:xfrm>
            <a:off x="914400" y="1524000"/>
            <a:ext cx="6777317" cy="4800600"/>
          </a:xfrm>
        </p:spPr>
        <p:txBody>
          <a:bodyPr>
            <a:normAutofit/>
          </a:bodyPr>
          <a:lstStyle/>
          <a:p>
            <a:pPr>
              <a:buNone/>
            </a:pPr>
            <a:endParaRPr lang="en-GB" sz="2800" dirty="0" smtClean="0"/>
          </a:p>
          <a:p>
            <a:pPr>
              <a:buFont typeface="Wingdings" pitchFamily="2" charset="2"/>
              <a:buChar char="§"/>
            </a:pPr>
            <a:r>
              <a:rPr lang="en-GB" sz="2800" b="1" dirty="0" smtClean="0"/>
              <a:t>Understand the laws and abide by them</a:t>
            </a:r>
          </a:p>
          <a:p>
            <a:pPr>
              <a:buFont typeface="Wingdings" pitchFamily="2" charset="2"/>
              <a:buChar char="§"/>
            </a:pPr>
            <a:r>
              <a:rPr lang="en-GB" sz="2800" b="1" dirty="0" smtClean="0"/>
              <a:t>Understand that corruption does not pay</a:t>
            </a:r>
          </a:p>
          <a:p>
            <a:pPr>
              <a:buFont typeface="Wingdings" pitchFamily="2" charset="2"/>
              <a:buChar char="§"/>
            </a:pPr>
            <a:r>
              <a:rPr lang="en-GB" sz="2800" b="1" dirty="0" smtClean="0"/>
              <a:t>Show personal commitment  in shunning corrupt practices.</a:t>
            </a:r>
            <a:endParaRPr lang="en-US" sz="2800" b="1" dirty="0" smtClean="0"/>
          </a:p>
          <a:p>
            <a:pPr>
              <a:buFont typeface="Wingdings" pitchFamily="2" charset="2"/>
              <a:buChar char="§"/>
            </a:pPr>
            <a:r>
              <a:rPr lang="en-GB" sz="2800" b="1" dirty="0" smtClean="0"/>
              <a:t>Report on corruption. </a:t>
            </a:r>
            <a:endParaRPr lang="en-US" sz="2800" b="1" dirty="0" smtClean="0"/>
          </a:p>
          <a:p>
            <a:pPr>
              <a:buFont typeface="Wingdings" pitchFamily="2" charset="2"/>
              <a:buChar char="§"/>
            </a:pPr>
            <a:r>
              <a:rPr lang="en-GB" sz="2800" b="1" dirty="0" smtClean="0"/>
              <a:t>Support  a  corruption-free  National Commission for Colleges of Education and the elimination of corruption in Nigeria.  </a:t>
            </a:r>
            <a:endParaRPr lang="en-US" sz="2800" b="1" dirty="0" smtClean="0"/>
          </a:p>
          <a:p>
            <a:pPr>
              <a:buFont typeface="Arial" charset="0"/>
              <a:buNone/>
            </a:pPr>
            <a:endParaRPr lang="en-US" sz="2800" dirty="0" smtClean="0"/>
          </a:p>
        </p:txBody>
      </p:sp>
    </p:spTree>
    <p:extLst>
      <p:ext uri="{BB962C8B-B14F-4D97-AF65-F5344CB8AC3E}">
        <p14:creationId xmlns:p14="http://schemas.microsoft.com/office/powerpoint/2010/main" val="6905795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820472" cy="6696744"/>
          </a:xfrm>
        </p:spPr>
        <p:txBody>
          <a:bodyPr>
            <a:normAutofit/>
          </a:bodyPr>
          <a:lstStyle/>
          <a:p>
            <a:pPr marL="68580" indent="0">
              <a:buNone/>
            </a:pPr>
            <a:r>
              <a:rPr lang="en-GB" sz="2800" dirty="0" smtClean="0"/>
              <a:t>      </a:t>
            </a:r>
            <a:r>
              <a:rPr lang="en-GB" sz="2800" b="1" dirty="0" smtClean="0"/>
              <a:t>QOUTE:</a:t>
            </a:r>
            <a:r>
              <a:rPr lang="en-GB" sz="2800" dirty="0" smtClean="0"/>
              <a:t>                                                                                      </a:t>
            </a:r>
            <a:r>
              <a:rPr lang="en-GB" b="1" dirty="0" smtClean="0"/>
              <a:t>Corruption is a bad attitude, and  </a:t>
            </a:r>
            <a:endParaRPr lang="en-GB" b="1" dirty="0"/>
          </a:p>
        </p:txBody>
      </p:sp>
      <p:pic>
        <p:nvPicPr>
          <p:cNvPr id="4" name="Picture 2" descr="https://encrypted-tbn0.gstatic.com/images?q=tbn:ANd9GcSPHWMOR91KITnYgQ4mqM5MM2LrVE2mmzU0xVrXHUI6zyD2cIQ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66892"/>
            <a:ext cx="8820472"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6753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4876800"/>
          </a:xfrm>
        </p:spPr>
        <p:txBody>
          <a:bodyPr>
            <a:normAutofit/>
          </a:bodyPr>
          <a:lstStyle/>
          <a:p>
            <a:r>
              <a:rPr lang="en-GB" sz="3200" b="1" dirty="0" smtClean="0"/>
              <a:t>Thank you very much for your attention.              </a:t>
            </a:r>
            <a:r>
              <a:rPr lang="en-US" dirty="0" smtClean="0"/>
              <a:t>www.icpc.gov.ng</a:t>
            </a:r>
            <a:r>
              <a:rPr lang="en-US" sz="3200" dirty="0" smtClean="0"/>
              <a:t> </a:t>
            </a:r>
            <a:r>
              <a:rPr lang="en-US" dirty="0" smtClean="0">
                <a:hlinkClick r:id="rId2"/>
              </a:rPr>
              <a:t>cmed@icpc.gov.ng</a:t>
            </a:r>
            <a:r>
              <a:rPr lang="en-US" dirty="0" smtClean="0"/>
              <a:t>     ICPC </a:t>
            </a:r>
            <a:r>
              <a:rPr lang="en-US" dirty="0"/>
              <a:t>TOLL FREE  LINES:                  </a:t>
            </a:r>
            <a:r>
              <a:rPr lang="en-US" b="1" dirty="0"/>
              <a:t>08031230280-2                                                     07056990190-1</a:t>
            </a:r>
            <a:endParaRPr lang="en-GB" dirty="0"/>
          </a:p>
        </p:txBody>
      </p:sp>
    </p:spTree>
    <p:extLst>
      <p:ext uri="{BB962C8B-B14F-4D97-AF65-F5344CB8AC3E}">
        <p14:creationId xmlns:p14="http://schemas.microsoft.com/office/powerpoint/2010/main" val="4123528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WHAT IS PUBLIC SECTOR CORRUPTION?</a:t>
            </a:r>
            <a:endParaRPr lang="en-GB" sz="3200" dirty="0"/>
          </a:p>
        </p:txBody>
      </p:sp>
      <p:sp>
        <p:nvSpPr>
          <p:cNvPr id="3" name="Content Placeholder 2"/>
          <p:cNvSpPr>
            <a:spLocks noGrp="1"/>
          </p:cNvSpPr>
          <p:nvPr>
            <p:ph idx="1"/>
          </p:nvPr>
        </p:nvSpPr>
        <p:spPr/>
        <p:txBody>
          <a:bodyPr/>
          <a:lstStyle/>
          <a:p>
            <a:r>
              <a:rPr lang="en-GB" sz="2800" dirty="0" smtClean="0"/>
              <a:t>Corruption in the Public Service where Public/Civil Servants abuse their offices for personal/private gain. </a:t>
            </a:r>
            <a:endParaRPr lang="en-GB" dirty="0"/>
          </a:p>
        </p:txBody>
      </p:sp>
    </p:spTree>
    <p:extLst>
      <p:ext uri="{BB962C8B-B14F-4D97-AF65-F5344CB8AC3E}">
        <p14:creationId xmlns:p14="http://schemas.microsoft.com/office/powerpoint/2010/main" val="1162353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6712"/>
            <a:ext cx="7024744" cy="1333952"/>
          </a:xfrm>
        </p:spPr>
        <p:txBody>
          <a:bodyPr>
            <a:normAutofit fontScale="90000"/>
          </a:bodyPr>
          <a:lstStyle/>
          <a:p>
            <a:r>
              <a:rPr lang="en-GB" dirty="0" smtClean="0"/>
              <a:t>CLASSIFICATIONS OF CORRUPTION</a:t>
            </a:r>
            <a:endParaRPr lang="en-GB" dirty="0"/>
          </a:p>
        </p:txBody>
      </p:sp>
      <p:sp>
        <p:nvSpPr>
          <p:cNvPr id="4" name="Title 1"/>
          <p:cNvSpPr txBox="1">
            <a:spLocks/>
          </p:cNvSpPr>
          <p:nvPr/>
        </p:nvSpPr>
        <p:spPr>
          <a:xfrm>
            <a:off x="1043608" y="1988840"/>
            <a:ext cx="7240768" cy="4320480"/>
          </a:xfrm>
          <a:prstGeom prst="rect">
            <a:avLst/>
          </a:prstGeom>
        </p:spPr>
        <p:txBody>
          <a:bodyPr vert="horz" lIns="91440" tIns="45720" rIns="91440" bIns="45720" rtlCol="0" anchor="b">
            <a:normAutofit fontScale="75000" lnSpcReduction="20000"/>
          </a:bodyPr>
          <a:lstStyle/>
          <a:p>
            <a:pPr>
              <a:spcBef>
                <a:spcPct val="0"/>
              </a:spcBef>
            </a:pPr>
            <a:endParaRPr lang="en-GB" sz="4000" b="1" dirty="0" smtClean="0">
              <a:solidFill>
                <a:prstClr val="black"/>
              </a:solidFill>
              <a:latin typeface="Calibri" pitchFamily="34" charset="0"/>
            </a:endParaRPr>
          </a:p>
          <a:p>
            <a:pPr>
              <a:spcBef>
                <a:spcPct val="0"/>
              </a:spcBef>
            </a:pPr>
            <a:r>
              <a:rPr lang="en-GB" sz="4000" b="1" dirty="0" smtClean="0">
                <a:solidFill>
                  <a:prstClr val="black"/>
                </a:solidFill>
                <a:latin typeface="Calibri" pitchFamily="34" charset="0"/>
              </a:rPr>
              <a:t>Grand corruption:</a:t>
            </a:r>
          </a:p>
          <a:p>
            <a:pPr>
              <a:spcBef>
                <a:spcPct val="0"/>
              </a:spcBef>
              <a:buFont typeface="Wingdings" pitchFamily="2" charset="2"/>
              <a:buChar char="§"/>
            </a:pPr>
            <a:r>
              <a:rPr lang="en-GB" sz="4000" dirty="0" smtClean="0">
                <a:solidFill>
                  <a:prstClr val="black"/>
                </a:solidFill>
                <a:latin typeface="Calibri" pitchFamily="34" charset="0"/>
              </a:rPr>
              <a:t> </a:t>
            </a:r>
            <a:r>
              <a:rPr lang="en-GB" sz="3700" dirty="0" smtClean="0">
                <a:solidFill>
                  <a:prstClr val="black"/>
                </a:solidFill>
                <a:latin typeface="Calibri" pitchFamily="34" charset="0"/>
              </a:rPr>
              <a:t>Huge amounts of money are involved. </a:t>
            </a:r>
          </a:p>
          <a:p>
            <a:pPr>
              <a:spcBef>
                <a:spcPct val="0"/>
              </a:spcBef>
              <a:buFont typeface="Wingdings" pitchFamily="2" charset="2"/>
              <a:buChar char="§"/>
            </a:pPr>
            <a:r>
              <a:rPr lang="en-GB" sz="3700" dirty="0" smtClean="0">
                <a:solidFill>
                  <a:prstClr val="black"/>
                </a:solidFill>
                <a:latin typeface="Calibri" pitchFamily="34" charset="0"/>
              </a:rPr>
              <a:t>Money is diverted through Contract Inflation, Kickbacks, Falsification of records, fictitious projects, etc.</a:t>
            </a:r>
          </a:p>
          <a:p>
            <a:pPr>
              <a:spcBef>
                <a:spcPct val="0"/>
              </a:spcBef>
              <a:buFont typeface="Wingdings" pitchFamily="2" charset="2"/>
              <a:buChar char="§"/>
            </a:pPr>
            <a:r>
              <a:rPr lang="en-GB" sz="3700" dirty="0" smtClean="0">
                <a:solidFill>
                  <a:prstClr val="black"/>
                </a:solidFill>
                <a:latin typeface="Calibri" pitchFamily="34" charset="0"/>
              </a:rPr>
              <a:t> It involves top level/Management staff, top Government officials, etc.</a:t>
            </a:r>
          </a:p>
          <a:p>
            <a:pPr>
              <a:spcBef>
                <a:spcPct val="0"/>
              </a:spcBef>
              <a:buFont typeface="Wingdings" pitchFamily="2" charset="2"/>
              <a:buChar char="§"/>
            </a:pPr>
            <a:r>
              <a:rPr lang="en-GB" sz="3700" dirty="0" smtClean="0">
                <a:solidFill>
                  <a:prstClr val="black"/>
                </a:solidFill>
                <a:latin typeface="Calibri" pitchFamily="34" charset="0"/>
              </a:rPr>
              <a:t> Amounts diverted at this level could run into millions/billions of Naira and it contributes in impoverishing the masses.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4000" b="0" i="0" u="none" strike="noStrike" kern="1200" cap="none" spc="0" normalizeH="0" baseline="0" noProof="0" dirty="0">
              <a:ln>
                <a:noFill/>
              </a:ln>
              <a:solidFill>
                <a:schemeClr val="accent1"/>
              </a:solidFill>
              <a:effectLst/>
              <a:uLnTx/>
              <a:uFillTx/>
              <a:latin typeface="+mj-lt"/>
              <a:ea typeface="+mj-ea"/>
              <a:cs typeface="+mj-cs"/>
            </a:endParaRPr>
          </a:p>
        </p:txBody>
      </p:sp>
    </p:spTree>
    <p:extLst>
      <p:ext uri="{BB962C8B-B14F-4D97-AF65-F5344CB8AC3E}">
        <p14:creationId xmlns:p14="http://schemas.microsoft.com/office/powerpoint/2010/main" val="34928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pic>
        <p:nvPicPr>
          <p:cNvPr id="1026" name="Picture 2" descr="https://encrypted-tbn2.gstatic.com/images?q=tbn:ANd9GcQEW59OuRTtkvwFz_UN6EQDQ2AQxGPl_1ASAz6iGlHB0I9RZUw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936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normAutofit fontScale="90000"/>
          </a:bodyPr>
          <a:lstStyle/>
          <a:p>
            <a:r>
              <a:rPr lang="en-GB" dirty="0" smtClean="0"/>
              <a:t>....CLASSIFICATIONS OF   </a:t>
            </a:r>
            <a:br>
              <a:rPr lang="en-GB" dirty="0" smtClean="0"/>
            </a:br>
            <a:r>
              <a:rPr lang="en-GB" dirty="0" smtClean="0"/>
              <a:t>     CORRUPTION</a:t>
            </a:r>
            <a:endParaRPr lang="en-GB" dirty="0"/>
          </a:p>
        </p:txBody>
      </p:sp>
      <p:sp>
        <p:nvSpPr>
          <p:cNvPr id="3" name="Content Placeholder 2"/>
          <p:cNvSpPr>
            <a:spLocks noGrp="1"/>
          </p:cNvSpPr>
          <p:nvPr>
            <p:ph idx="1"/>
          </p:nvPr>
        </p:nvSpPr>
        <p:spPr>
          <a:xfrm>
            <a:off x="755576" y="1772816"/>
            <a:ext cx="7488832" cy="4536504"/>
          </a:xfrm>
        </p:spPr>
        <p:txBody>
          <a:bodyPr>
            <a:normAutofit lnSpcReduction="10000"/>
          </a:bodyPr>
          <a:lstStyle/>
          <a:p>
            <a:pPr marL="292100" indent="-292100">
              <a:lnSpc>
                <a:spcPct val="80000"/>
              </a:lnSpc>
              <a:buClr>
                <a:srgbClr val="4F81BD"/>
              </a:buClr>
              <a:buSzPct val="70000"/>
              <a:buFont typeface="Wingdings" pitchFamily="2" charset="2"/>
              <a:buChar char="§"/>
            </a:pPr>
            <a:endParaRPr lang="en-GB" b="1" dirty="0" smtClean="0">
              <a:solidFill>
                <a:prstClr val="black"/>
              </a:solidFill>
              <a:latin typeface="Bookman Old Style" pitchFamily="18" charset="0"/>
            </a:endParaRPr>
          </a:p>
          <a:p>
            <a:pPr marL="292100" indent="-292100">
              <a:lnSpc>
                <a:spcPct val="80000"/>
              </a:lnSpc>
              <a:buClr>
                <a:srgbClr val="4F81BD"/>
              </a:buClr>
              <a:buSzPct val="70000"/>
              <a:buNone/>
            </a:pPr>
            <a:r>
              <a:rPr lang="en-GB" dirty="0" smtClean="0">
                <a:solidFill>
                  <a:prstClr val="black"/>
                </a:solidFill>
                <a:latin typeface="Calibri" pitchFamily="34" charset="0"/>
              </a:rPr>
              <a:t> </a:t>
            </a:r>
            <a:endParaRPr lang="en-GB" b="1" dirty="0" smtClean="0">
              <a:solidFill>
                <a:prstClr val="black"/>
              </a:solidFill>
              <a:latin typeface="Calibri" pitchFamily="34" charset="0"/>
            </a:endParaRPr>
          </a:p>
          <a:p>
            <a:pPr marL="292100" indent="-292100">
              <a:lnSpc>
                <a:spcPct val="80000"/>
              </a:lnSpc>
              <a:buClr>
                <a:srgbClr val="4F81BD"/>
              </a:buClr>
              <a:buSzPct val="70000"/>
              <a:buNone/>
            </a:pPr>
            <a:r>
              <a:rPr lang="en-GB" b="1" dirty="0" smtClean="0">
                <a:solidFill>
                  <a:prstClr val="black"/>
                </a:solidFill>
                <a:latin typeface="Calibri" pitchFamily="34" charset="0"/>
              </a:rPr>
              <a:t>    Petty Corruption/ ‘Street-Level Corruption :</a:t>
            </a:r>
            <a:r>
              <a:rPr lang="en-GB" dirty="0" smtClean="0">
                <a:solidFill>
                  <a:prstClr val="black"/>
                </a:solidFill>
                <a:latin typeface="Calibri" pitchFamily="34" charset="0"/>
              </a:rPr>
              <a:t> </a:t>
            </a:r>
          </a:p>
          <a:p>
            <a:pPr marL="292100" indent="-292100">
              <a:lnSpc>
                <a:spcPct val="80000"/>
              </a:lnSpc>
              <a:buClr>
                <a:srgbClr val="4F81BD"/>
              </a:buClr>
              <a:buSzPct val="70000"/>
              <a:buFont typeface="Wingdings" pitchFamily="2" charset="2"/>
              <a:buChar char="§"/>
            </a:pPr>
            <a:r>
              <a:rPr lang="en-GB" sz="2800" dirty="0" smtClean="0">
                <a:solidFill>
                  <a:prstClr val="black"/>
                </a:solidFill>
                <a:latin typeface="Calibri" pitchFamily="34" charset="0"/>
              </a:rPr>
              <a:t>Includes routine acts of corruption carried out by lower level civil servants, law enforcement officers, artisans (motorists, motor mechanics, market women etc.), who deal in small-scale activities and small amounts of money.</a:t>
            </a:r>
          </a:p>
          <a:p>
            <a:pPr marL="292100" indent="-292100">
              <a:lnSpc>
                <a:spcPct val="80000"/>
              </a:lnSpc>
              <a:buClr>
                <a:srgbClr val="4F81BD"/>
              </a:buClr>
              <a:buSzPct val="70000"/>
              <a:buFont typeface="Wingdings" pitchFamily="2" charset="2"/>
              <a:buChar char="§"/>
            </a:pPr>
            <a:r>
              <a:rPr lang="en-GB" sz="2800" dirty="0" smtClean="0">
                <a:solidFill>
                  <a:prstClr val="black"/>
                </a:solidFill>
                <a:latin typeface="Calibri" pitchFamily="34" charset="0"/>
              </a:rPr>
              <a:t> However, it gives the nation a bad name because of the high prevalence and perversion of due process in official/unofficial processes.</a:t>
            </a:r>
            <a:endParaRPr lang="en-US" sz="2800" dirty="0" smtClean="0">
              <a:solidFill>
                <a:prstClr val="black"/>
              </a:solidFill>
              <a:latin typeface="Calibri" pitchFamily="34" charset="0"/>
            </a:endParaRPr>
          </a:p>
          <a:p>
            <a:endParaRPr lang="en-GB" dirty="0"/>
          </a:p>
        </p:txBody>
      </p:sp>
    </p:spTree>
    <p:extLst>
      <p:ext uri="{BB962C8B-B14F-4D97-AF65-F5344CB8AC3E}">
        <p14:creationId xmlns:p14="http://schemas.microsoft.com/office/powerpoint/2010/main" val="1251287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C:\Users\Justin Kuatsta\Documents\Documents\original_mg-cartoon-corrup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04800"/>
            <a:ext cx="8305800" cy="6148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277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1663</TotalTime>
  <Words>2333</Words>
  <Application>Microsoft Office PowerPoint</Application>
  <PresentationFormat>On-screen Show (4:3)</PresentationFormat>
  <Paragraphs>281</Paragraphs>
  <Slides>44</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Office Theme</vt:lpstr>
      <vt:lpstr>Document</vt:lpstr>
      <vt:lpstr>CORRUPTION, ETHICS AND EXTANT RULES</vt:lpstr>
      <vt:lpstr>OBJECTIVES</vt:lpstr>
      <vt:lpstr>OUTLINE AND SCOPE OF PRESENTATION</vt:lpstr>
      <vt:lpstr>….DEFINITION OF TERMS</vt:lpstr>
      <vt:lpstr>WHAT IS PUBLIC SECTOR CORRUPTION?</vt:lpstr>
      <vt:lpstr>CLASSIFICATIONS OF CORRUPTION</vt:lpstr>
      <vt:lpstr>PowerPoint Presentation</vt:lpstr>
      <vt:lpstr>....CLASSIFICATIONS OF         CORRUPTION</vt:lpstr>
      <vt:lpstr>PowerPoint Presentation</vt:lpstr>
      <vt:lpstr>PowerPoint Presentation</vt:lpstr>
      <vt:lpstr>ETHICS:</vt:lpstr>
      <vt:lpstr>Public Service</vt:lpstr>
      <vt:lpstr>PowerPoint Presentation</vt:lpstr>
      <vt:lpstr>NEED FOR ETHICS AND ETHICAL STANDARDS </vt:lpstr>
      <vt:lpstr>NIGERIAN NATIONAL ETHICS</vt:lpstr>
      <vt:lpstr>PLACE OF ETHICS AND VALUES IN CORRUPTION PREVENTION</vt:lpstr>
      <vt:lpstr>PowerPoint Presentation</vt:lpstr>
      <vt:lpstr>PowerPoint Presentation</vt:lpstr>
      <vt:lpstr>A FRAMEWORK FOR ENTRENCHING ETHICS </vt:lpstr>
      <vt:lpstr>PowerPoint Presentation</vt:lpstr>
      <vt:lpstr>PowerPoint Presentation</vt:lpstr>
      <vt:lpstr>FRAMEWORK OF EXTANT RULES AGANST CORRUPTION IN NIGERIA</vt:lpstr>
      <vt:lpstr>CODE OF CONDUCT</vt:lpstr>
      <vt:lpstr>CODE OF CONDUCT BUREAU </vt:lpstr>
      <vt:lpstr>CODE OF CONDUCT TRIBUNAL </vt:lpstr>
      <vt:lpstr>INDEPENDENT CORRUPT PRACTICES &amp; OTHER RELATED OFFENCES ACT [ICPC ACT] 2000</vt:lpstr>
      <vt:lpstr>ICPC ACT 2000 </vt:lpstr>
      <vt:lpstr> ICPC ACT 2000 </vt:lpstr>
      <vt:lpstr>ICPC ACT 2000 </vt:lpstr>
      <vt:lpstr>PUBLIC PROCUREMENT ACT,2007</vt:lpstr>
      <vt:lpstr>PUBLIC PROCUREMENT ACT</vt:lpstr>
      <vt:lpstr> THE FINANCIAL &amp; ECONOMIC CRIMES COMMISSION [ESTABLIHMENT] (EFCC) ACT 2004</vt:lpstr>
      <vt:lpstr>EFCC ACT 2004 </vt:lpstr>
      <vt:lpstr>EFCC: Other Functions</vt:lpstr>
      <vt:lpstr>MONEY LAUNDERING (PROHIBITION) ACT 2011</vt:lpstr>
      <vt:lpstr>OFFENCES UNDER THE MLP ACT</vt:lpstr>
      <vt:lpstr>OBLIGATIONS OF PUBLIC OFFICERS UNDER THE ANTI-CORRUPTION LAWS</vt:lpstr>
      <vt:lpstr>OBLIGATIONS OF PUBLIC OFFICERS</vt:lpstr>
      <vt:lpstr>PowerPoint Presentation</vt:lpstr>
      <vt:lpstr>ROLE OF PUBLIC OFFICERS IN FIGHTING CORRUPTION</vt:lpstr>
      <vt:lpstr>Quote:</vt:lpstr>
      <vt:lpstr>CONCLUSION</vt:lpstr>
      <vt:lpstr>PowerPoint Presentation</vt:lpstr>
      <vt:lpstr>Thank you very much for your attention.              www.icpc.gov.ng cmed@icpc.gov.ng     ICPC TOLL FREE  LINES:                  08031230280-2                                                     07056990190-1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CORRUPTION ETHICS AND EXTANT RULES</dc:title>
  <dc:creator>Justin Kuatsea</dc:creator>
  <cp:lastModifiedBy>Justin Kuatsea</cp:lastModifiedBy>
  <cp:revision>32</cp:revision>
  <dcterms:created xsi:type="dcterms:W3CDTF">2017-05-24T14:27:43Z</dcterms:created>
  <dcterms:modified xsi:type="dcterms:W3CDTF">2017-05-25T20:25:34Z</dcterms:modified>
</cp:coreProperties>
</file>